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435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03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527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7882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471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120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520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28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427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317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57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AB68-36D4-4508-AA1A-D0B29F8F669B}" type="datetimeFigureOut">
              <a:rPr lang="es-GT" smtClean="0"/>
              <a:t>25/08/2011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F6E3-A596-4A83-934C-D8A1160850E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12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imagenesanimadas.net/Arquitectura/Casas/casa-03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2" y="332655"/>
            <a:ext cx="3376114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http://www.silvitablanco.com.ar/sanvalentin/websilvitau7_YVCi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0" y="6309320"/>
            <a:ext cx="9115701" cy="5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7320" y="4077072"/>
            <a:ext cx="375478" cy="7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95936" y="-5324"/>
            <a:ext cx="51308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Empresa GNet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4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9.25926E-6 C -0.00121 -0.00046 -0.00278 -0.00046 -0.00364 -0.00162 C -0.00451 -0.00277 -0.00364 -0.00624 -0.00486 -0.00624 C -0.01093 -0.00671 -0.01684 -0.00416 -0.02274 -0.00325 C -0.02552 0.00811 -0.03541 0.00255 -0.04288 0.00163 C -0.04826 -0.00023 -0.05243 -0.00231 -0.05833 0.00163 C -0.05972 0.00255 -0.05868 0.00602 -0.05955 0.00788 C -0.06041 0.0095 -0.06198 0.00996 -0.06319 0.01112 C -0.06614 0.02269 -0.07066 0.01876 -0.07986 0.0176 C -0.08646 0.01459 -0.09323 0.01181 -0.1 0.0095 C -0.10677 0.01019 -0.1151 0.00695 -0.12031 0.01274 C -0.1217 0.01413 -0.12135 0.0176 -0.12274 0.01899 C -0.12482 0.02107 -0.12986 0.02223 -0.12986 0.02223 C -0.13628 0.02176 -0.14271 0.02176 -0.14896 0.02061 C -0.1559 0.01922 -0.16319 0.01204 -0.17031 0.0095 C -0.17118 0.00788 -0.17135 0.0051 -0.17274 0.00487 C -0.17968 0.00417 -0.19045 0.00903 -0.19653 0.01436 C -0.19965 0.02038 -0.20225 0.01991 -0.20729 0.02223 C -0.2335 0.01991 -0.22968 0.0176 -0.26076 0.01899 C -0.26597 0.02061 -0.26909 0.02385 -0.27396 0.02547 C -0.27882 0.03496 -0.28403 0.0294 -0.2908 0.02709 C -0.29566 0.02269 -0.30052 0.01968 -0.30607 0.0176 C -0.3085 0.01667 -0.31337 0.01436 -0.31337 0.01436 C -0.32048 0.01482 -0.32743 0.01505 -0.33455 0.01598 C -0.33819 0.01644 -0.34305 0.02176 -0.34531 0.02385 C -0.34843 0.02663 -0.35364 0.02709 -0.35729 0.02871 C -0.3684 0.02755 -0.37778 0.02709 -0.38698 0.01899 C -0.38923 0.01945 -0.40573 0.02153 -0.41198 0.02385 C -0.41857 0.02639 -0.42361 0.03056 -0.42986 0.03334 C -0.45087 0.0301 -0.446 0.03126 -0.45833 0.02547 C -0.46354 0.01621 -0.46771 0.01621 -0.475 0.01112 C -0.48212 0.01251 -0.48854 0.01459 -0.49531 0.0176 C -0.50139 0.0169 -0.50833 0.01899 -0.51319 0.01436 C -0.51927 0.00857 -0.52239 0.00325 -0.52986 9.25926E-6 C -0.54548 0.00186 -0.56232 0.00533 -0.57743 -0.00162 C -0.57968 -0.00601 -0.5809 -0.01157 -0.58333 -0.01574 C -0.58906 -0.02523 -0.61354 -0.02199 -0.61788 -0.02222 C -0.62604 -0.02592 -0.6217 -0.03587 -0.62986 -0.03958 C -0.63489 -0.04421 -0.65573 -0.04212 -0.66198 -0.04282 C -0.66666 -0.0449 -0.66684 -0.04861 -0.67153 -0.05069 C -0.67552 -0.05439 -0.67812 -0.05462 -0.68107 -0.06018 C -0.68784 -0.05856 -0.68524 -0.05995 -0.68941 -0.05717 " pathEditMode="relative" ptsTypes="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GNet\DESKTOP\presentacion\fond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Users\GNet\DESKTOP\presentacion\fondo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"/>
            <a:ext cx="9144000" cy="68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14940"/>
            <a:ext cx="2952750" cy="40005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:\Users\GNet\DESKTOP\presentacion\mesa.pn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t="46094" r="31522" b="14098"/>
          <a:stretch/>
        </p:blipFill>
        <p:spPr bwMode="auto">
          <a:xfrm>
            <a:off x="3563888" y="3861045"/>
            <a:ext cx="3106057" cy="269965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Users\GNet\DESKTOP\presentacion\sillas.pn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8" t="53799" r="57025" b="15810"/>
          <a:stretch/>
        </p:blipFill>
        <p:spPr bwMode="auto">
          <a:xfrm>
            <a:off x="1387243" y="4499676"/>
            <a:ext cx="1299029" cy="206102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3566" y="2860751"/>
            <a:ext cx="18192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d:\Users\GNet\DESKTOP\presentacion\sillas.pn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6" t="53799" r="21144" b="15810"/>
          <a:stretch/>
        </p:blipFill>
        <p:spPr bwMode="auto">
          <a:xfrm>
            <a:off x="7828992" y="4499674"/>
            <a:ext cx="1442683" cy="206102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379" y="2860751"/>
            <a:ext cx="1676400" cy="36766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8" y="3251939"/>
            <a:ext cx="1914525" cy="33432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Llamada rectangular redondeada"/>
          <p:cNvSpPr/>
          <p:nvPr/>
        </p:nvSpPr>
        <p:spPr>
          <a:xfrm>
            <a:off x="5939581" y="908720"/>
            <a:ext cx="2448272" cy="1286713"/>
          </a:xfrm>
          <a:prstGeom prst="wedgeRoundRectCallout">
            <a:avLst>
              <a:gd name="adj1" fmla="val 22908"/>
              <a:gd name="adj2" fmla="val 95974"/>
              <a:gd name="adj3" fmla="val 1666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Pase adelante…!!!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Diffused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9" y="2110"/>
            <a:ext cx="549531" cy="689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33 Rectángulo"/>
          <p:cNvSpPr/>
          <p:nvPr/>
        </p:nvSpPr>
        <p:spPr>
          <a:xfrm>
            <a:off x="198137" y="1136938"/>
            <a:ext cx="16898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>
                <a:rot lat="1800000" lon="3000000" rev="0"/>
              </a:camera>
              <a:lightRig rig="threePt" dir="t"/>
            </a:scene3d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76200" dist="127000" dir="9000000" algn="r" rotWithShape="0">
                    <a:prstClr val="black"/>
                  </a:outerShdw>
                </a:effectLst>
              </a:rPr>
              <a:t>Oficina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76200" dist="127000" dir="9000000" algn="r" rotWithShape="0">
                  <a:prstClr val="black"/>
                </a:outerShdw>
              </a:effectLst>
            </a:endParaRPr>
          </a:p>
        </p:txBody>
      </p:sp>
      <p:sp>
        <p:nvSpPr>
          <p:cNvPr id="24" name="23 Llamada rectangular redondeada"/>
          <p:cNvSpPr/>
          <p:nvPr/>
        </p:nvSpPr>
        <p:spPr>
          <a:xfrm>
            <a:off x="5305214" y="1844824"/>
            <a:ext cx="2448272" cy="1286713"/>
          </a:xfrm>
          <a:prstGeom prst="wedgeRoundRectCallout">
            <a:avLst>
              <a:gd name="adj1" fmla="val 28244"/>
              <a:gd name="adj2" fmla="val 66646"/>
              <a:gd name="adj3" fmla="val 1666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Tome asiento…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370866" y="1794522"/>
            <a:ext cx="28278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>
                <a:rot lat="1200000" lon="3000000" rev="0"/>
              </a:camera>
              <a:lightRig rig="threePt" dir="t"/>
            </a:scene3d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76200" dist="127000" dir="9000000" algn="r" rotWithShape="0">
                    <a:prstClr val="black"/>
                  </a:outerShdw>
                </a:effectLst>
              </a:rPr>
              <a:t>Centro GNet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76200" dist="127000" dir="9000000" algn="r" rotWithShape="0">
                  <a:prstClr val="black"/>
                </a:outerShdw>
              </a:effectLst>
            </a:endParaRPr>
          </a:p>
        </p:txBody>
      </p:sp>
      <p:sp>
        <p:nvSpPr>
          <p:cNvPr id="6" name="5 Llamada rectangular redondeada"/>
          <p:cNvSpPr/>
          <p:nvPr/>
        </p:nvSpPr>
        <p:spPr>
          <a:xfrm>
            <a:off x="812622" y="1412776"/>
            <a:ext cx="2448272" cy="1286713"/>
          </a:xfrm>
          <a:prstGeom prst="wedgeRoundRectCallout">
            <a:avLst>
              <a:gd name="adj1" fmla="val -50011"/>
              <a:gd name="adj2" fmla="val 100486"/>
              <a:gd name="adj3" fmla="val 16667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TOC, TOC, TOC… Puedo entrar..?</a:t>
            </a:r>
          </a:p>
        </p:txBody>
      </p:sp>
      <p:sp>
        <p:nvSpPr>
          <p:cNvPr id="23" name="22 Llamada rectangular redondeada"/>
          <p:cNvSpPr/>
          <p:nvPr/>
        </p:nvSpPr>
        <p:spPr>
          <a:xfrm>
            <a:off x="1814569" y="1855756"/>
            <a:ext cx="2448272" cy="1286713"/>
          </a:xfrm>
          <a:prstGeom prst="wedgeRoundRectCallout">
            <a:avLst>
              <a:gd name="adj1" fmla="val -4362"/>
              <a:gd name="adj2" fmla="val 71158"/>
              <a:gd name="adj3" fmla="val 16667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Buenos días Señor, Necesito un producto muy especial…</a:t>
            </a:r>
          </a:p>
        </p:txBody>
      </p:sp>
      <p:sp>
        <p:nvSpPr>
          <p:cNvPr id="10" name="9 Elipse"/>
          <p:cNvSpPr/>
          <p:nvPr/>
        </p:nvSpPr>
        <p:spPr>
          <a:xfrm>
            <a:off x="4267200" y="1555849"/>
            <a:ext cx="609600" cy="60960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067" name="Picture 19" descr="http://pcpijavi13.files.wordpress.com/2011/01/reloj.gif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41" y="1555849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Llamada rectangular redondeada"/>
          <p:cNvSpPr/>
          <p:nvPr/>
        </p:nvSpPr>
        <p:spPr>
          <a:xfrm>
            <a:off x="5305214" y="-1683568"/>
            <a:ext cx="2448272" cy="1286713"/>
          </a:xfrm>
          <a:prstGeom prst="wedgeRoundRectCallout">
            <a:avLst>
              <a:gd name="adj1" fmla="val 28244"/>
              <a:gd name="adj2" fmla="val 66646"/>
              <a:gd name="adj3" fmla="val 1666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32" name="31 Llamada rectangular redondeada"/>
          <p:cNvSpPr/>
          <p:nvPr/>
        </p:nvSpPr>
        <p:spPr>
          <a:xfrm>
            <a:off x="1767523" y="-1683569"/>
            <a:ext cx="2448272" cy="1286713"/>
          </a:xfrm>
          <a:prstGeom prst="wedgeRoundRectCallout">
            <a:avLst>
              <a:gd name="adj1" fmla="val -4362"/>
              <a:gd name="adj2" fmla="val 71158"/>
              <a:gd name="adj3" fmla="val 16667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71" y="2614940"/>
            <a:ext cx="2314575" cy="38957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35" y="2348880"/>
            <a:ext cx="2228850" cy="426656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4 Llamada rectangular redondeada"/>
          <p:cNvSpPr/>
          <p:nvPr/>
        </p:nvSpPr>
        <p:spPr>
          <a:xfrm>
            <a:off x="5305214" y="1823567"/>
            <a:ext cx="2448272" cy="1286713"/>
          </a:xfrm>
          <a:prstGeom prst="wedgeRoundRectCallout">
            <a:avLst>
              <a:gd name="adj1" fmla="val 28244"/>
              <a:gd name="adj2" fmla="val 66646"/>
              <a:gd name="adj3" fmla="val 1666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 tenemos lo que usted busca..</a:t>
            </a:r>
          </a:p>
        </p:txBody>
      </p:sp>
      <p:sp>
        <p:nvSpPr>
          <p:cNvPr id="36" name="35 Llamada rectangular redondeada"/>
          <p:cNvSpPr/>
          <p:nvPr/>
        </p:nvSpPr>
        <p:spPr>
          <a:xfrm>
            <a:off x="1826860" y="1860649"/>
            <a:ext cx="2448272" cy="1286713"/>
          </a:xfrm>
          <a:prstGeom prst="wedgeRoundRectCallout">
            <a:avLst>
              <a:gd name="adj1" fmla="val -4362"/>
              <a:gd name="adj2" fmla="val 71158"/>
              <a:gd name="adj3" fmla="val 16667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Quiero una computadora para mi novia…</a:t>
            </a:r>
          </a:p>
        </p:txBody>
      </p:sp>
      <p:sp>
        <p:nvSpPr>
          <p:cNvPr id="37" name="36 Llamada rectangular redondeada"/>
          <p:cNvSpPr/>
          <p:nvPr/>
        </p:nvSpPr>
        <p:spPr>
          <a:xfrm>
            <a:off x="5305214" y="1823567"/>
            <a:ext cx="2448272" cy="1286713"/>
          </a:xfrm>
          <a:prstGeom prst="wedgeRoundRectCallout">
            <a:avLst>
              <a:gd name="adj1" fmla="val 28244"/>
              <a:gd name="adj2" fmla="val 66646"/>
              <a:gd name="adj3" fmla="val 1666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 tenemos el producto perfecto… se lo enviaremos de inmediato…!!!</a:t>
            </a:r>
          </a:p>
        </p:txBody>
      </p:sp>
      <p:sp>
        <p:nvSpPr>
          <p:cNvPr id="38" name="37 Llamada rectangular redondeada"/>
          <p:cNvSpPr/>
          <p:nvPr/>
        </p:nvSpPr>
        <p:spPr>
          <a:xfrm>
            <a:off x="1826860" y="1868334"/>
            <a:ext cx="2448272" cy="1286713"/>
          </a:xfrm>
          <a:prstGeom prst="wedgeRoundRectCallout">
            <a:avLst>
              <a:gd name="adj1" fmla="val -4362"/>
              <a:gd name="adj2" fmla="val 71158"/>
              <a:gd name="adj3" fmla="val 16667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Gracias…</a:t>
            </a:r>
          </a:p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vemos…</a:t>
            </a:r>
          </a:p>
        </p:txBody>
      </p:sp>
      <p:sp>
        <p:nvSpPr>
          <p:cNvPr id="39" name="38 Llamada rectangular redondeada"/>
          <p:cNvSpPr/>
          <p:nvPr/>
        </p:nvSpPr>
        <p:spPr>
          <a:xfrm>
            <a:off x="5305214" y="1844823"/>
            <a:ext cx="2448272" cy="1286713"/>
          </a:xfrm>
          <a:prstGeom prst="wedgeRoundRectCallout">
            <a:avLst>
              <a:gd name="adj1" fmla="val 28244"/>
              <a:gd name="adj2" fmla="val 66646"/>
              <a:gd name="adj3" fmla="val 1666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le valla bien…</a:t>
            </a:r>
          </a:p>
        </p:txBody>
      </p:sp>
    </p:spTree>
    <p:extLst>
      <p:ext uri="{BB962C8B-B14F-4D97-AF65-F5344CB8AC3E}">
        <p14:creationId xmlns:p14="http://schemas.microsoft.com/office/powerpoint/2010/main" val="15103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6281E-6 L -0.08073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6358E-6 C 0.00729 -0.00323 0.01424 -0.00555 0.02136 -0.00832 C 0.02552 -0.01364 0.03021 -0.01479 0.03542 -0.01896 C 0.04271 -0.01688 0.04601 -0.01479 0.05122 -0.00832 C 0.05764 -0.00901 0.06424 -0.00925 0.07066 -0.01063 C 0.07431 -0.01133 0.08125 -0.01479 0.08125 -0.01456 C 0.0842 -0.0252 0.08125 -0.02034 0.0934 -0.02543 C 0.09531 -0.02612 0.09861 -0.02751 0.09861 -0.02728 C 0.09913 -0.02728 0.10851 -0.02381 0.1092 -0.02312 C 0.11059 -0.0215 0.10972 -0.01849 0.11094 -0.01688 C 0.11233 -0.01479 0.11459 -0.0141 0.11632 -0.01271 C 0.12431 0.00208 0.11979 -0.00277 0.12865 0.00416 C 0.13212 0.00278 0.13629 0.00301 0.13906 -3.06358E-6 C 0.14011 -0.00138 0.14115 -0.00323 0.14271 -0.00416 C 0.14774 -0.00716 0.15347 -0.00763 0.15851 -0.01063 C 0.16181 -0.01271 0.16389 -0.01688 0.16736 -0.01896 C 0.17066 -0.02081 0.17448 -0.02173 0.17795 -0.02312 C 0.18143 -0.02451 0.18837 -0.02751 0.18837 -0.02728 C 0.18959 -0.02959 0.18993 -0.03306 0.19202 -0.03375 C 0.20504 -0.03745 0.21476 -0.01549 0.22726 -0.01063 C 0.2467 -0.01849 0.21736 -0.00531 0.23594 -0.01896 C 0.2408 -0.02242 0.24722 -0.02173 0.25191 -0.02543 C 0.2599 -0.0319 0.26736 -0.03514 0.27656 -0.03792 C 0.29028 -0.03468 0.28733 -0.03052 0.29757 -0.02312 C 0.30278 -0.01919 0.30938 -0.01896 0.31528 -0.01688 C 0.31858 -0.01826 0.32361 -0.01965 0.32587 -0.02312 C 0.32917 -0.02797 0.32882 -0.03676 0.33455 -0.04023 C 0.33837 -0.04254 0.34288 -0.04277 0.34688 -0.04439 C 0.35295 -0.0437 0.35886 -0.04416 0.36459 -0.04231 C 0.36997 -0.04069 0.36702 -0.03514 0.36979 -0.03167 C 0.37118 -0.03005 0.37344 -0.03029 0.37518 -0.02959 C 0.38715 -0.02011 0.39028 -0.02451 0.4033 -0.02959 C 0.40764 -0.04485 0.42952 -0.03653 0.43854 -0.03584 C 0.4434 -0.03214 0.44844 -0.03144 0.45104 -0.02543 " pathEditMode="relative" rAng="0" ptsTypes="fffffffffffffffffffffffffffffffffA">
                                      <p:cBhvr>
                                        <p:cTn id="47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-2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717 C 0.01684 -0.01226 0.03334 -0.01226 0.04757 -0.00301 C 0.08247 -0.00509 0.06979 -0.00509 0.08559 -0.00509 " pathEditMode="relative" rAng="0" ptsTypes="ffA">
                                      <p:cBhvr>
                                        <p:cTn id="6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0"/>
                            </p:stCondLst>
                            <p:childTnLst>
                              <p:par>
                                <p:cTn id="82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500"/>
                            </p:stCondLst>
                            <p:childTnLst>
                              <p:par>
                                <p:cTn id="98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6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4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4.15356E-6 C 0.021 -0.00948 0.01927 -0.00693 0.01267 -0.00994 C 0.00295 -0.0296 -0.02049 -0.0104 -0.03507 -0.00601 C -0.04306 -0.0067 -0.05104 -0.00578 -0.05886 -0.00786 C -0.06094 -0.00855 -0.06164 -0.01225 -0.06337 -0.01387 C -0.06927 -0.01919 -0.07674 -0.02243 -0.08282 -0.02775 C -0.08872 -0.02705 -0.09479 -0.02682 -0.1007 -0.0259 C -0.10226 -0.02567 -0.10417 -0.02544 -0.10521 -0.02382 C -0.10625 -0.0222 -0.10591 -0.01965 -0.1066 -0.0178 C -0.11007 -0.00855 -0.11476 -0.00717 -0.12153 -0.00393 C -0.12552 -0.00462 -0.12969 -0.00416 -0.13351 -0.00601 C -0.13854 -0.00832 -0.14202 -0.01549 -0.14705 -0.0178 C -0.15782 -0.02289 -0.15278 -0.02104 -0.16198 -0.02382 C -0.17848 -0.02243 -0.18351 -0.02567 -0.19479 -0.01595 C -0.19532 -0.01387 -0.19514 -0.01133 -0.19618 -0.00994 C -0.19879 -0.00647 -0.20521 -0.00208 -0.20521 -0.00185 C -0.20677 0.00463 -0.2066 0.00185 -0.2066 0.00602 " pathEditMode="relative" rAng="0" ptsTypes="ffffffffffffffffA">
                                      <p:cBhvr>
                                        <p:cTn id="127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1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6 0.00602 C -0.21216 0.00347 -0.2158 -0.00023 -0.2217 -0.00208 C -0.23195 -0.0111 -0.22709 -0.00832 -0.2349 -0.01202 C -0.24497 -0.0111 -0.25643 -0.01526 -0.26476 -0.00786 C -0.26615 -0.00647 -0.26615 -0.00323 -0.26771 -0.00208 C -0.27049 0.00024 -0.27691 0.00209 -0.27691 0.00209 C -0.27986 0.0007 -0.28351 0.0007 -0.28577 -0.00208 C -0.28663 -0.00346 -0.2875 -0.00508 -0.28872 -0.00601 C -0.2915 -0.00786 -0.29757 -0.00994 -0.29757 -0.00994 C -0.33368 -0.00693 -0.31302 -0.00971 -0.33195 -0.00208 C -0.3375 0.00555 -0.34011 0.0037 -0.34827 0.00209 C -0.3507 -0.00092 -0.35191 -0.00531 -0.35452 -0.00786 C -0.35729 -0.01087 -0.3658 -0.0148 -0.36927 -0.01595 C -0.37535 -0.01503 -0.38195 -0.01618 -0.38716 -0.01202 C -0.39254 -0.00763 -0.39375 -0.00416 -0.40052 -0.00208 C -0.40591 0.00509 -0.40782 0.00394 -0.41545 0.00209 C -0.4191 -0.00323 -0.42223 -0.00578 -0.42743 -0.00786 C -0.43386 -0.00647 -0.44063 -0.00693 -0.44688 -0.00393 C -0.44844 -0.00323 -0.4474 0.00024 -0.44827 0.00209 C -0.45 0.00579 -0.45434 0.01203 -0.45434 0.01203 " pathEditMode="relative" ptsTypes="fffffffffffffffffffA">
                                      <p:cBhvr>
                                        <p:cTn id="134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  <p:bldP spid="6" grpId="0" animBg="1"/>
      <p:bldP spid="6" grpId="1" animBg="1"/>
      <p:bldP spid="23" grpId="0" animBg="1"/>
      <p:bldP spid="2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/>
          </a:bodyPr>
          <a:lstStyle/>
          <a:p>
            <a:r>
              <a:rPr lang="es-GT" sz="6600" dirty="0" smtClean="0"/>
              <a:t>fin</a:t>
            </a:r>
            <a:endParaRPr lang="es-GT" sz="66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300192" y="6309320"/>
            <a:ext cx="261297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2400" dirty="0" smtClean="0"/>
              <a:t>Nombre alumno…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12017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72</Words>
  <Application>Microsoft Office PowerPoint</Application>
  <PresentationFormat>Presentación en pantalla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fin</vt:lpstr>
    </vt:vector>
  </TitlesOfParts>
  <Company>GNet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Centro de Computación GNet</dc:creator>
  <cp:lastModifiedBy>Centro de Computación GNet</cp:lastModifiedBy>
  <cp:revision>44</cp:revision>
  <dcterms:created xsi:type="dcterms:W3CDTF">2011-08-23T17:32:57Z</dcterms:created>
  <dcterms:modified xsi:type="dcterms:W3CDTF">2011-08-25T19:52:43Z</dcterms:modified>
</cp:coreProperties>
</file>