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21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651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244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21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850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760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10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440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592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72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85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246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389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818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321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6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36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1D3E0E-56C0-40D2-A568-D7775DE54EE7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3B566C-7997-4F18-9048-19F130C69C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7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Nataly Soraya Rodríguez Pichillá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Básico “C”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34990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que su sangre es azul porque tiene cobre en lugar de hiero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2047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Nataly Soraya Rodríguez Pichillá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Nataly Soraya Rodríguez Pichillá</dc:title>
  <dc:creator>GNet</dc:creator>
  <cp:lastModifiedBy>GNet</cp:lastModifiedBy>
  <cp:revision>3</cp:revision>
  <dcterms:created xsi:type="dcterms:W3CDTF">2025-10-10T15:03:49Z</dcterms:created>
  <dcterms:modified xsi:type="dcterms:W3CDTF">2025-10-10T15:17:20Z</dcterms:modified>
</cp:coreProperties>
</file>