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324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5791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2570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0320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820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0323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0818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029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198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83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6864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766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814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15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863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771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1266-E2D1-4B4D-A7D2-F776B4DE73F9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18611F-DA47-4008-9D42-CECCCF4EAC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08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Nataly Soraya Rodríguez Pichillá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19420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Hexágono 3"/>
          <p:cNvSpPr/>
          <p:nvPr/>
        </p:nvSpPr>
        <p:spPr>
          <a:xfrm>
            <a:off x="3276600" y="3175000"/>
            <a:ext cx="1346200" cy="113453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289300" y="4256484"/>
            <a:ext cx="1320800" cy="2015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674533" y="3462867"/>
            <a:ext cx="143934" cy="1608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3949700" y="3449043"/>
            <a:ext cx="143934" cy="1608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Pentágono regular 10"/>
          <p:cNvSpPr/>
          <p:nvPr/>
        </p:nvSpPr>
        <p:spPr>
          <a:xfrm>
            <a:off x="3818467" y="3668846"/>
            <a:ext cx="131233" cy="19083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rectángulo 11"/>
          <p:cNvSpPr/>
          <p:nvPr/>
        </p:nvSpPr>
        <p:spPr>
          <a:xfrm rot="12609697">
            <a:off x="4222623" y="4602645"/>
            <a:ext cx="770466" cy="100753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Triángulo rectángulo 14"/>
          <p:cNvSpPr/>
          <p:nvPr/>
        </p:nvSpPr>
        <p:spPr>
          <a:xfrm rot="2651264">
            <a:off x="2932825" y="4597954"/>
            <a:ext cx="770466" cy="100753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3783943" y="6041362"/>
            <a:ext cx="16933" cy="440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4093634" y="6041362"/>
            <a:ext cx="16933" cy="4402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1749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8" grpId="0" animBg="1"/>
      <p:bldP spid="10" grpId="0" animBg="1"/>
      <p:bldP spid="11" grpId="0" animBg="1"/>
      <p:bldP spid="12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Nataly Soraya Rodríguez Pichillá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Nataly Soraya Rodríguez Pichillá</dc:title>
  <dc:creator>GNet</dc:creator>
  <cp:lastModifiedBy>GNet</cp:lastModifiedBy>
  <cp:revision>3</cp:revision>
  <dcterms:created xsi:type="dcterms:W3CDTF">2025-10-17T14:59:18Z</dcterms:created>
  <dcterms:modified xsi:type="dcterms:W3CDTF">2025-10-17T15:17:29Z</dcterms:modified>
</cp:coreProperties>
</file>