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9842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978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3021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954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4333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382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9969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54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325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058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7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894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517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558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04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69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24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9736203-B576-4AE0-BC54-11CEE7853BE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0056F7-5A6E-4FE3-B16D-CAF51B5B7E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17266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Nataly Soraya Rodríguez Pichilla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021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que un tiempo en girar sobre si mismo que en dar una vuelta al rededor del sol 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84401" y="973666"/>
            <a:ext cx="711200" cy="7281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1074401" y="5858933"/>
            <a:ext cx="889000" cy="829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521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51666" y="867833"/>
            <a:ext cx="973667" cy="93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640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</TotalTime>
  <Words>57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Nataly Soraya Rodríguez Pichilla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Soraya Rodríguez Pichilla</dc:title>
  <dc:creator>GNet</dc:creator>
  <cp:lastModifiedBy>GNet</cp:lastModifiedBy>
  <cp:revision>3</cp:revision>
  <dcterms:created xsi:type="dcterms:W3CDTF">2025-10-24T14:59:01Z</dcterms:created>
  <dcterms:modified xsi:type="dcterms:W3CDTF">2025-10-24T15:13:40Z</dcterms:modified>
</cp:coreProperties>
</file>