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5121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244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592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587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679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577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5926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0324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920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385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917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7650B-3ABB-4F32-9C9B-F05089C0FDC8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B1344-CC1F-49DD-BAB2-11B39F0D303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1340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Nataly Soraya Rodríguez </a:t>
            </a:r>
            <a:r>
              <a:rPr lang="es-ES" dirty="0" err="1" smtClean="0"/>
              <a:t>Pichillá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5047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Morat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hay ninguna pesadilla que sea inmune a terminar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771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584772" y="1690688"/>
            <a:ext cx="4612460" cy="4418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strella de 5 puntas 4"/>
          <p:cNvSpPr/>
          <p:nvPr/>
        </p:nvSpPr>
        <p:spPr>
          <a:xfrm>
            <a:off x="4248319" y="2063251"/>
            <a:ext cx="3285366" cy="305069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346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Nataly Soraya Rodríguez Pichillá</vt:lpstr>
      <vt:lpstr>Morat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Soraya Rodríguez Pichillá</dc:title>
  <dc:creator>GNet</dc:creator>
  <cp:lastModifiedBy>GNet</cp:lastModifiedBy>
  <cp:revision>2</cp:revision>
  <dcterms:created xsi:type="dcterms:W3CDTF">2025-10-31T14:58:58Z</dcterms:created>
  <dcterms:modified xsi:type="dcterms:W3CDTF">2025-10-31T15:06:45Z</dcterms:modified>
</cp:coreProperties>
</file>