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98D2-24A7-4044-A3EB-9B1A1393E3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9890-7C6B-41E3-9EA9-697A2BEBAD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406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98D2-24A7-4044-A3EB-9B1A1393E3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9890-7C6B-41E3-9EA9-697A2BEBAD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903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98D2-24A7-4044-A3EB-9B1A1393E3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9890-7C6B-41E3-9EA9-697A2BEBADF6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1735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98D2-24A7-4044-A3EB-9B1A1393E3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9890-7C6B-41E3-9EA9-697A2BEBAD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20748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98D2-24A7-4044-A3EB-9B1A1393E3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9890-7C6B-41E3-9EA9-697A2BEBADF6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66269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98D2-24A7-4044-A3EB-9B1A1393E3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9890-7C6B-41E3-9EA9-697A2BEBAD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5404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98D2-24A7-4044-A3EB-9B1A1393E3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9890-7C6B-41E3-9EA9-697A2BEBAD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8967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98D2-24A7-4044-A3EB-9B1A1393E3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9890-7C6B-41E3-9EA9-697A2BEBAD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1399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98D2-24A7-4044-A3EB-9B1A1393E3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9890-7C6B-41E3-9EA9-697A2BEBAD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5573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98D2-24A7-4044-A3EB-9B1A1393E3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9890-7C6B-41E3-9EA9-697A2BEBAD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7771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98D2-24A7-4044-A3EB-9B1A1393E3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9890-7C6B-41E3-9EA9-697A2BEBAD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4639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98D2-24A7-4044-A3EB-9B1A1393E3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9890-7C6B-41E3-9EA9-697A2BEBAD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4874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98D2-24A7-4044-A3EB-9B1A1393E3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9890-7C6B-41E3-9EA9-697A2BEBAD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118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98D2-24A7-4044-A3EB-9B1A1393E3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9890-7C6B-41E3-9EA9-697A2BEBAD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3103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98D2-24A7-4044-A3EB-9B1A1393E3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9890-7C6B-41E3-9EA9-697A2BEBAD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769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98D2-24A7-4044-A3EB-9B1A1393E3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9890-7C6B-41E3-9EA9-697A2BEBAD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1506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298D2-24A7-4044-A3EB-9B1A1393E3D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95C9890-7C6B-41E3-9EA9-697A2BEBAD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3837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JOSE JAVIER BLANCO GRANADOS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BASICO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0009739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ipse 5"/>
          <p:cNvSpPr/>
          <p:nvPr/>
        </p:nvSpPr>
        <p:spPr>
          <a:xfrm>
            <a:off x="5287303" y="3732850"/>
            <a:ext cx="575734" cy="5122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isósceles 6"/>
          <p:cNvSpPr/>
          <p:nvPr/>
        </p:nvSpPr>
        <p:spPr>
          <a:xfrm>
            <a:off x="4729562" y="4076741"/>
            <a:ext cx="381000" cy="68156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en su lugar pueden mover la cabeza 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634187" y="2953916"/>
            <a:ext cx="2844800" cy="27093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4083979" y="3728617"/>
            <a:ext cx="508000" cy="5164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13114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2" grpId="0"/>
      <p:bldP spid="3" grpId="0" build="p"/>
      <p:bldP spid="4" grpId="0" animBg="1"/>
      <p:bldP spid="4" grpId="1" animBg="1"/>
      <p:bldP spid="5" grpId="0" animBg="1"/>
      <p:bldP spid="5" grpId="1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JOSE JAVIER BLANCO GRANADOS 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 JAVIER BLANCO GRANADOS</dc:title>
  <dc:creator>GNet</dc:creator>
  <cp:lastModifiedBy>GNet</cp:lastModifiedBy>
  <cp:revision>3</cp:revision>
  <dcterms:created xsi:type="dcterms:W3CDTF">2025-10-15T17:32:14Z</dcterms:created>
  <dcterms:modified xsi:type="dcterms:W3CDTF">2025-10-15T17:56:12Z</dcterms:modified>
</cp:coreProperties>
</file>