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03895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9197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9137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2530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0741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8521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704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861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969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479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268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7122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402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6330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5047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0205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726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015D49-E6F4-43C3-A5EA-F7691F611AF9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6A40734-9AED-49A3-A370-A67D3891D50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82892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dirty="0" err="1" smtClean="0"/>
              <a:t>Jose</a:t>
            </a:r>
            <a:r>
              <a:rPr lang="es-ES" dirty="0" smtClean="0"/>
              <a:t> Javier Blanco Granados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:1Grado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521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164" y="840592"/>
            <a:ext cx="10131425" cy="1456267"/>
          </a:xfrm>
        </p:spPr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,por que tarda mas tiempo en </a:t>
            </a:r>
            <a:r>
              <a:rPr lang="es-ES" dirty="0"/>
              <a:t>g</a:t>
            </a:r>
            <a:r>
              <a:rPr lang="es-ES" dirty="0" smtClean="0"/>
              <a:t>irar en sobre si mismo en dar en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829262" y="291304"/>
            <a:ext cx="3345627" cy="30650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935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 Jose Javier Blanco Granados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Javier Blanco Granados</dc:title>
  <dc:creator>GNet</dc:creator>
  <cp:lastModifiedBy>GNet</cp:lastModifiedBy>
  <cp:revision>2</cp:revision>
  <dcterms:created xsi:type="dcterms:W3CDTF">2025-10-29T17:33:23Z</dcterms:created>
  <dcterms:modified xsi:type="dcterms:W3CDTF">2025-10-29T17:41:24Z</dcterms:modified>
</cp:coreProperties>
</file>