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55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572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94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698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85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515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712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8597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430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677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83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45B4BA9-D8A6-43DA-8FE1-385F758A839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134B7AA-41D1-43FF-BED9-353E1CA98359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31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Emily Daniela Marroquín Franco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8097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lugar de eso pueden girar su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4562441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Emily Daniela Marroquín Franco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Emily Daniela Marroquín Franco</dc:title>
  <dc:creator>GNet</dc:creator>
  <cp:lastModifiedBy>GNet</cp:lastModifiedBy>
  <cp:revision>2</cp:revision>
  <dcterms:created xsi:type="dcterms:W3CDTF">2025-10-15T16:33:40Z</dcterms:created>
  <dcterms:modified xsi:type="dcterms:W3CDTF">2025-10-15T16:43:57Z</dcterms:modified>
</cp:coreProperties>
</file>