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426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886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70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38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6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8871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18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287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938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668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02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909CE69-F330-4C47-A679-306CD4073315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753AA0F-E3E3-4D4E-AB02-BDE7132F1C70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50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DANIA </a:t>
            </a:r>
            <a:r>
              <a:rPr lang="es-ES" dirty="0" err="1" smtClean="0"/>
              <a:t>sOFIA</a:t>
            </a:r>
            <a:r>
              <a:rPr lang="es-ES" dirty="0" smtClean="0"/>
              <a:t>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PRIMERO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23007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lugar de eso pueden girar su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274177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DANIA sOFIA AGUILAR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DANIAOFIA AGUILAR</dc:title>
  <dc:creator>GNet</dc:creator>
  <cp:lastModifiedBy>GNet</cp:lastModifiedBy>
  <cp:revision>2</cp:revision>
  <dcterms:created xsi:type="dcterms:W3CDTF">2025-10-15T16:33:40Z</dcterms:created>
  <dcterms:modified xsi:type="dcterms:W3CDTF">2025-10-15T16:44:18Z</dcterms:modified>
</cp:coreProperties>
</file>