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55DD1F3D-2909-4E84-8ABE-13F60878F1C0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4FCDC786-361E-492B-AE7B-BE0CF5E173C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368602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D1F3D-2909-4E84-8ABE-13F60878F1C0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DC786-361E-492B-AE7B-BE0CF5E173C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93087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D1F3D-2909-4E84-8ABE-13F60878F1C0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DC786-361E-492B-AE7B-BE0CF5E173C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459715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D1F3D-2909-4E84-8ABE-13F60878F1C0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DC786-361E-492B-AE7B-BE0CF5E173C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106338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D1F3D-2909-4E84-8ABE-13F60878F1C0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DC786-361E-492B-AE7B-BE0CF5E173C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124766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D1F3D-2909-4E84-8ABE-13F60878F1C0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DC786-361E-492B-AE7B-BE0CF5E173C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917179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D1F3D-2909-4E84-8ABE-13F60878F1C0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DC786-361E-492B-AE7B-BE0CF5E173C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741299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D1F3D-2909-4E84-8ABE-13F60878F1C0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DC786-361E-492B-AE7B-BE0CF5E173CA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0842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D1F3D-2909-4E84-8ABE-13F60878F1C0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DC786-361E-492B-AE7B-BE0CF5E173C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95127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D1F3D-2909-4E84-8ABE-13F60878F1C0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DC786-361E-492B-AE7B-BE0CF5E173C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8079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D1F3D-2909-4E84-8ABE-13F60878F1C0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DC786-361E-492B-AE7B-BE0CF5E173C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44147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D1F3D-2909-4E84-8ABE-13F60878F1C0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DC786-361E-492B-AE7B-BE0CF5E173C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50778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D1F3D-2909-4E84-8ABE-13F60878F1C0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DC786-361E-492B-AE7B-BE0CF5E173C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14033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D1F3D-2909-4E84-8ABE-13F60878F1C0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DC786-361E-492B-AE7B-BE0CF5E173C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72256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D1F3D-2909-4E84-8ABE-13F60878F1C0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DC786-361E-492B-AE7B-BE0CF5E173C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01931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D1F3D-2909-4E84-8ABE-13F60878F1C0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DC786-361E-492B-AE7B-BE0CF5E173C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68835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D1F3D-2909-4E84-8ABE-13F60878F1C0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DC786-361E-492B-AE7B-BE0CF5E173C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02051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5DD1F3D-2909-4E84-8ABE-13F60878F1C0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FCDC786-361E-492B-AE7B-BE0CF5E173C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114354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DANIA SOFIA AGUILAR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PRIMERO BASICO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608303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UN DIA DURA MAS QUE UN AÑO,POR QUE TARDA MAS TIEMPO EN GIRAR SOBRE SINISMO QUE EN DAR  UNA VUELTA ALREDEDOR DEL SOL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959100" y="1337733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lipse 4"/>
          <p:cNvSpPr/>
          <p:nvPr/>
        </p:nvSpPr>
        <p:spPr>
          <a:xfrm flipV="1">
            <a:off x="2209800" y="609600"/>
            <a:ext cx="1066800" cy="136059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45748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9</TotalTime>
  <Words>29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DANIA SOFIA AGUILAR</vt:lpstr>
      <vt:lpstr>VENUS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DANIA SOFIA AGUILAR</dc:title>
  <dc:creator>GNet</dc:creator>
  <cp:lastModifiedBy>GNet</cp:lastModifiedBy>
  <cp:revision>2</cp:revision>
  <dcterms:created xsi:type="dcterms:W3CDTF">2025-10-29T16:34:03Z</dcterms:created>
  <dcterms:modified xsi:type="dcterms:W3CDTF">2025-10-29T16:43:05Z</dcterms:modified>
</cp:coreProperties>
</file>