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C5CEBAD1-C357-448A-89F6-9EB95405E54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7442E-FDD2-41A8-A178-267B64A9E703}" type="slidenum">
              <a:rPr lang="es-GT" smtClean="0"/>
              <a:t>‹Nº›</a:t>
            </a:fld>
            <a:endParaRPr lang="es-G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6983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EBAD1-C357-448A-89F6-9EB95405E54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7442E-FDD2-41A8-A178-267B64A9E7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159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EBAD1-C357-448A-89F6-9EB95405E54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7442E-FDD2-41A8-A178-267B64A9E703}" type="slidenum">
              <a:rPr lang="es-GT" smtClean="0"/>
              <a:t>‹Nº›</a:t>
            </a:fld>
            <a:endParaRPr lang="es-GT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2651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EBAD1-C357-448A-89F6-9EB95405E54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7442E-FDD2-41A8-A178-267B64A9E7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63022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EBAD1-C357-448A-89F6-9EB95405E54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7442E-FDD2-41A8-A178-267B64A9E703}" type="slidenum">
              <a:rPr lang="es-GT" smtClean="0"/>
              <a:t>‹Nº›</a:t>
            </a:fld>
            <a:endParaRPr lang="es-G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2959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EBAD1-C357-448A-89F6-9EB95405E54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7442E-FDD2-41A8-A178-267B64A9E7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13114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EBAD1-C357-448A-89F6-9EB95405E54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7442E-FDD2-41A8-A178-267B64A9E7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50563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EBAD1-C357-448A-89F6-9EB95405E54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7442E-FDD2-41A8-A178-267B64A9E7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4587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EBAD1-C357-448A-89F6-9EB95405E54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7442E-FDD2-41A8-A178-267B64A9E7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55316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EBAD1-C357-448A-89F6-9EB95405E54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7442E-FDD2-41A8-A178-267B64A9E7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74765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EBAD1-C357-448A-89F6-9EB95405E54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7442E-FDD2-41A8-A178-267B64A9E703}" type="slidenum">
              <a:rPr lang="es-GT" smtClean="0"/>
              <a:t>‹Nº›</a:t>
            </a:fld>
            <a:endParaRPr lang="es-G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5790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5CEBAD1-C357-448A-89F6-9EB95405E54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2A7442E-FDD2-41A8-A178-267B64A9E703}" type="slidenum">
              <a:rPr lang="es-GT" smtClean="0"/>
              <a:t>‹Nº›</a:t>
            </a:fld>
            <a:endParaRPr lang="es-GT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8746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JULIAN EDUARDO AGUILAR LUCAS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Grado primero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9429263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</a:t>
            </a:r>
            <a:r>
              <a:rPr lang="es-ES" dirty="0" err="1" smtClean="0"/>
              <a:t>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 mover los ojos en lugar du eso pueden </a:t>
            </a:r>
            <a:r>
              <a:rPr lang="es-ES" dirty="0" err="1" smtClean="0"/>
              <a:t>jiral</a:t>
            </a:r>
            <a:r>
              <a:rPr lang="es-ES" dirty="0" smtClean="0"/>
              <a:t> su </a:t>
            </a:r>
            <a:r>
              <a:rPr lang="es-ES" dirty="0" err="1" smtClean="0"/>
              <a:t>cabeesa</a:t>
            </a:r>
            <a:r>
              <a:rPr lang="es-ES" dirty="0" smtClean="0"/>
              <a:t> hasta 270 grado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49682058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10</TotalTime>
  <Words>25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Tw Cen MT</vt:lpstr>
      <vt:lpstr>Tw Cen MT Condensed</vt:lpstr>
      <vt:lpstr>Wingdings 3</vt:lpstr>
      <vt:lpstr>Integral</vt:lpstr>
      <vt:lpstr>JULIAN EDUARDO AGUILAR LUCAS</vt:lpstr>
      <vt:lpstr>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JULIAN EDUARDO AGUILAR LUCAS</dc:title>
  <dc:creator>GNet</dc:creator>
  <cp:lastModifiedBy>GNet</cp:lastModifiedBy>
  <cp:revision>2</cp:revision>
  <dcterms:created xsi:type="dcterms:W3CDTF">2025-10-15T16:33:49Z</dcterms:created>
  <dcterms:modified xsi:type="dcterms:W3CDTF">2025-10-15T16:44:01Z</dcterms:modified>
</cp:coreProperties>
</file>