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0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087FE913-F4E9-4805-B581-7755FF21069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8EAE1-5E79-4392-860C-D43395F85B9E}" type="slidenum">
              <a:rPr lang="es-GT" smtClean="0"/>
              <a:t>‹Nº›</a:t>
            </a:fld>
            <a:endParaRPr lang="es-G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4824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FE913-F4E9-4805-B581-7755FF21069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8EAE1-5E79-4392-860C-D43395F85B9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32680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FE913-F4E9-4805-B581-7755FF21069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8EAE1-5E79-4392-860C-D43395F85B9E}" type="slidenum">
              <a:rPr lang="es-GT" smtClean="0"/>
              <a:t>‹Nº›</a:t>
            </a:fld>
            <a:endParaRPr lang="es-GT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09069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FE913-F4E9-4805-B581-7755FF21069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8EAE1-5E79-4392-860C-D43395F85B9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54810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FE913-F4E9-4805-B581-7755FF21069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8EAE1-5E79-4392-860C-D43395F85B9E}" type="slidenum">
              <a:rPr lang="es-GT" smtClean="0"/>
              <a:t>‹Nº›</a:t>
            </a:fld>
            <a:endParaRPr lang="es-G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3699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FE913-F4E9-4805-B581-7755FF21069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8EAE1-5E79-4392-860C-D43395F85B9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6423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FE913-F4E9-4805-B581-7755FF21069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8EAE1-5E79-4392-860C-D43395F85B9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02041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FE913-F4E9-4805-B581-7755FF21069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8EAE1-5E79-4392-860C-D43395F85B9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21474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FE913-F4E9-4805-B581-7755FF21069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8EAE1-5E79-4392-860C-D43395F85B9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59209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FE913-F4E9-4805-B581-7755FF21069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8EAE1-5E79-4392-860C-D43395F85B9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01967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FE913-F4E9-4805-B581-7755FF21069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8EAE1-5E79-4392-860C-D43395F85B9E}" type="slidenum">
              <a:rPr lang="es-GT" smtClean="0"/>
              <a:t>‹Nº›</a:t>
            </a:fld>
            <a:endParaRPr lang="es-G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4814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087FE913-F4E9-4805-B581-7755FF21069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158EAE1-5E79-4392-860C-D43395F85B9E}" type="slidenum">
              <a:rPr lang="es-GT" smtClean="0"/>
              <a:t>‹Nº›</a:t>
            </a:fld>
            <a:endParaRPr lang="es-GT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5991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FABIAN ALONZO CHAVEZ MONTERROSO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Grado primero b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5350252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</a:t>
            </a:r>
            <a:r>
              <a:rPr lang="es-ES" dirty="0" err="1" smtClean="0"/>
              <a:t>buhos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smtClean="0"/>
              <a:t>No pueden mover los ojos en lugar de eso pueden girar su </a:t>
            </a:r>
            <a:r>
              <a:rPr lang="es-ES" dirty="0" err="1" smtClean="0"/>
              <a:t>cabesa</a:t>
            </a:r>
            <a:r>
              <a:rPr lang="es-ES" dirty="0" smtClean="0"/>
              <a:t> asta 200 70 grados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11621155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10</TotalTime>
  <Words>26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Tw Cen MT</vt:lpstr>
      <vt:lpstr>Tw Cen MT Condensed</vt:lpstr>
      <vt:lpstr>Wingdings 3</vt:lpstr>
      <vt:lpstr>Integral</vt:lpstr>
      <vt:lpstr>FABIAN ALONZO CHAVEZ MONTERROSO</vt:lpstr>
      <vt:lpstr>LOS buhos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FABIAN ALONZO CHAVEZ MONTERROSO</dc:title>
  <dc:creator>GNet</dc:creator>
  <cp:lastModifiedBy>GNet</cp:lastModifiedBy>
  <cp:revision>2</cp:revision>
  <dcterms:created xsi:type="dcterms:W3CDTF">2025-10-15T16:33:42Z</dcterms:created>
  <dcterms:modified xsi:type="dcterms:W3CDTF">2025-10-15T16:44:25Z</dcterms:modified>
</cp:coreProperties>
</file>