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602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252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737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028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325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251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408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194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012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227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440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B52FB-D3C9-48FE-9D8F-F3A919491A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C0DEE-B844-4322-B072-30E154B28F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490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FABIAN ALONZO CHAVEZ MONTERROSO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</a:t>
            </a:r>
          </a:p>
          <a:p>
            <a:r>
              <a:rPr lang="es-ES" dirty="0"/>
              <a:t>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1962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52141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5400339" y="3410174"/>
            <a:ext cx="1861073" cy="1097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585012" y="3549473"/>
            <a:ext cx="1021976" cy="9036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489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FABIAN ALONZO CHAVEZ MONTERROSO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FABIAN ALONZO CHAVEZ MONTERROSO</dc:title>
  <dc:creator>GNet</dc:creator>
  <cp:lastModifiedBy>GNet</cp:lastModifiedBy>
  <cp:revision>2</cp:revision>
  <dcterms:created xsi:type="dcterms:W3CDTF">2025-10-30T18:14:25Z</dcterms:created>
  <dcterms:modified xsi:type="dcterms:W3CDTF">2025-10-30T18:19:18Z</dcterms:modified>
</cp:coreProperties>
</file>