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660"/>
  </p:normalViewPr>
  <p:slideViewPr>
    <p:cSldViewPr snapToGrid="0">
      <p:cViewPr varScale="1">
        <p:scale>
          <a:sx n="92" d="100"/>
          <a:sy n="92" d="100"/>
        </p:scale>
        <p:origin x="9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97D1511E-2892-45CA-A5C5-428B6842C701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74B99CF3-A696-4AEA-AB6B-516D4C9A65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285218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511E-2892-45CA-A5C5-428B6842C701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99CF3-A696-4AEA-AB6B-516D4C9A65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50242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511E-2892-45CA-A5C5-428B6842C701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99CF3-A696-4AEA-AB6B-516D4C9A65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230974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511E-2892-45CA-A5C5-428B6842C701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99CF3-A696-4AEA-AB6B-516D4C9A65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297907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511E-2892-45CA-A5C5-428B6842C701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99CF3-A696-4AEA-AB6B-516D4C9A65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964391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511E-2892-45CA-A5C5-428B6842C701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99CF3-A696-4AEA-AB6B-516D4C9A65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575582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511E-2892-45CA-A5C5-428B6842C701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99CF3-A696-4AEA-AB6B-516D4C9A65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186608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511E-2892-45CA-A5C5-428B6842C701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99CF3-A696-4AEA-AB6B-516D4C9A65FA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9171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511E-2892-45CA-A5C5-428B6842C701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99CF3-A696-4AEA-AB6B-516D4C9A65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81021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511E-2892-45CA-A5C5-428B6842C701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99CF3-A696-4AEA-AB6B-516D4C9A65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96386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511E-2892-45CA-A5C5-428B6842C701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99CF3-A696-4AEA-AB6B-516D4C9A65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81429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511E-2892-45CA-A5C5-428B6842C701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99CF3-A696-4AEA-AB6B-516D4C9A65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77138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511E-2892-45CA-A5C5-428B6842C701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99CF3-A696-4AEA-AB6B-516D4C9A65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65334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511E-2892-45CA-A5C5-428B6842C701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99CF3-A696-4AEA-AB6B-516D4C9A65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48799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511E-2892-45CA-A5C5-428B6842C701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99CF3-A696-4AEA-AB6B-516D4C9A65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2292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511E-2892-45CA-A5C5-428B6842C701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99CF3-A696-4AEA-AB6B-516D4C9A65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16617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511E-2892-45CA-A5C5-428B6842C701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99CF3-A696-4AEA-AB6B-516D4C9A65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28749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7D1511E-2892-45CA-A5C5-428B6842C701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4B99CF3-A696-4AEA-AB6B-516D4C9A65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868056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Kimberly </a:t>
            </a:r>
            <a:r>
              <a:rPr lang="es-ES" dirty="0" err="1" smtClean="0"/>
              <a:t>Thaily</a:t>
            </a:r>
            <a:r>
              <a:rPr lang="es-ES" dirty="0" smtClean="0"/>
              <a:t> </a:t>
            </a:r>
            <a:r>
              <a:rPr lang="es-ES" dirty="0" err="1" smtClean="0"/>
              <a:t>Guzman</a:t>
            </a:r>
            <a:r>
              <a:rPr lang="es-ES" dirty="0" smtClean="0"/>
              <a:t> Herrarte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 sección b</a:t>
            </a:r>
          </a:p>
          <a:p>
            <a:r>
              <a:rPr lang="es-ES" dirty="0"/>
              <a:t>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294726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dura mas que un año ,porque tarda mas tiempo en </a:t>
            </a:r>
            <a:r>
              <a:rPr lang="es-ES" dirty="0"/>
              <a:t>g</a:t>
            </a:r>
            <a:r>
              <a:rPr lang="es-ES" dirty="0" smtClean="0"/>
              <a:t>irar sobre si mismo que dar una vuelta alrededor del sol 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 flipH="1">
            <a:off x="2223653" y="734291"/>
            <a:ext cx="1007919" cy="10113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62912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8</TotalTime>
  <Words>33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Kimberly Thaily Guzman Herrarte </vt:lpstr>
      <vt:lpstr>Venus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Kimberly Thaily Guzman Herrarte</dc:title>
  <dc:creator>GNet</dc:creator>
  <cp:lastModifiedBy>GNet</cp:lastModifiedBy>
  <cp:revision>2</cp:revision>
  <dcterms:created xsi:type="dcterms:W3CDTF">2025-10-29T16:34:09Z</dcterms:created>
  <dcterms:modified xsi:type="dcterms:W3CDTF">2025-10-29T16:42:38Z</dcterms:modified>
</cp:coreProperties>
</file>