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5804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469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9435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7078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4143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76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9187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587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819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501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2108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007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217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77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402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361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A0D0C-2552-4111-ADBB-C012EFC9934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F1EB61-9A2C-454D-A7E1-79D593E359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138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CRISTOPHER ADOLFO GALVEZ IXPACHE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490482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582296" y="3593053"/>
            <a:ext cx="1904104" cy="1247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10460167" y="5369427"/>
            <a:ext cx="285078" cy="19363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9886419" y="4650507"/>
            <a:ext cx="274576" cy="2174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350879" y="4840940"/>
            <a:ext cx="2366939" cy="16739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xtracto 9"/>
          <p:cNvSpPr/>
          <p:nvPr/>
        </p:nvSpPr>
        <p:spPr>
          <a:xfrm>
            <a:off x="4125557" y="3202568"/>
            <a:ext cx="548640" cy="464718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erminador 7"/>
          <p:cNvSpPr/>
          <p:nvPr/>
        </p:nvSpPr>
        <p:spPr>
          <a:xfrm>
            <a:off x="8375226" y="5563064"/>
            <a:ext cx="538139" cy="22973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ara sonriente 8"/>
          <p:cNvSpPr/>
          <p:nvPr/>
        </p:nvSpPr>
        <p:spPr>
          <a:xfrm>
            <a:off x="3962912" y="3854478"/>
            <a:ext cx="1142872" cy="87136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Preparación 10"/>
          <p:cNvSpPr/>
          <p:nvPr/>
        </p:nvSpPr>
        <p:spPr>
          <a:xfrm>
            <a:off x="4039689" y="5478331"/>
            <a:ext cx="720377" cy="493231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mbinar 11"/>
          <p:cNvSpPr/>
          <p:nvPr/>
        </p:nvSpPr>
        <p:spPr>
          <a:xfrm>
            <a:off x="3582296" y="6498552"/>
            <a:ext cx="2296504" cy="220801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18427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 animBg="1"/>
      <p:bldP spid="8" grpId="0" animBg="1"/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CRISTOPHER ADOLFO GALVEZ IXPACHE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CRISTOPHER ADOLFO GALVEZ IXPACHE</dc:title>
  <dc:creator>GNet</dc:creator>
  <cp:lastModifiedBy>GNet</cp:lastModifiedBy>
  <cp:revision>3</cp:revision>
  <dcterms:created xsi:type="dcterms:W3CDTF">2025-10-16T18:10:13Z</dcterms:created>
  <dcterms:modified xsi:type="dcterms:W3CDTF">2025-10-16T18:26:42Z</dcterms:modified>
</cp:coreProperties>
</file>