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E016B82E-BE84-439A-AC0F-52A0BB02F08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F12D58CB-1D0A-491A-AA9F-BEB3204EDFE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174273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6B82E-BE84-439A-AC0F-52A0BB02F08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D58CB-1D0A-491A-AA9F-BEB3204EDFE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02195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6B82E-BE84-439A-AC0F-52A0BB02F08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D58CB-1D0A-491A-AA9F-BEB3204EDFE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877715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6B82E-BE84-439A-AC0F-52A0BB02F08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D58CB-1D0A-491A-AA9F-BEB3204EDFE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219643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6B82E-BE84-439A-AC0F-52A0BB02F08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D58CB-1D0A-491A-AA9F-BEB3204EDFE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872711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6B82E-BE84-439A-AC0F-52A0BB02F08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D58CB-1D0A-491A-AA9F-BEB3204EDFE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32751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6B82E-BE84-439A-AC0F-52A0BB02F08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D58CB-1D0A-491A-AA9F-BEB3204EDFE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09264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6B82E-BE84-439A-AC0F-52A0BB02F08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D58CB-1D0A-491A-AA9F-BEB3204EDFE7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15350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6B82E-BE84-439A-AC0F-52A0BB02F08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D58CB-1D0A-491A-AA9F-BEB3204EDFE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06670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6B82E-BE84-439A-AC0F-52A0BB02F08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D58CB-1D0A-491A-AA9F-BEB3204EDFE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83843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6B82E-BE84-439A-AC0F-52A0BB02F08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D58CB-1D0A-491A-AA9F-BEB3204EDFE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66072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6B82E-BE84-439A-AC0F-52A0BB02F08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D58CB-1D0A-491A-AA9F-BEB3204EDFE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22448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6B82E-BE84-439A-AC0F-52A0BB02F08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D58CB-1D0A-491A-AA9F-BEB3204EDFE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9437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6B82E-BE84-439A-AC0F-52A0BB02F08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D58CB-1D0A-491A-AA9F-BEB3204EDFE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62532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6B82E-BE84-439A-AC0F-52A0BB02F08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D58CB-1D0A-491A-AA9F-BEB3204EDFE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30356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6B82E-BE84-439A-AC0F-52A0BB02F08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D58CB-1D0A-491A-AA9F-BEB3204EDFE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60761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6B82E-BE84-439A-AC0F-52A0BB02F08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D58CB-1D0A-491A-AA9F-BEB3204EDFE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48875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016B82E-BE84-439A-AC0F-52A0BB02F08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12D58CB-1D0A-491A-AA9F-BEB3204EDFE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764962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CRISTOPHER ADOLFO GALVEZ IXPACHE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  GRADO  1RO  SECCION B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31306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DIA DURA MAS QUE UN AÑO PORQUE CARGA MAS TIEMPO EN JIRAR SOBRE SI MISMO QUE EN DAR UNA VUELTA ALREDEDOR DEL SOL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 flipH="1" flipV="1">
            <a:off x="3169919" y="960119"/>
            <a:ext cx="1097281" cy="10041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76295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8</TotalTime>
  <Words>34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CRISTOPHER ADOLFO GALVEZ IXPACHE</vt:lpstr>
      <vt:lpstr>VENUS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CRISTOPHER ADOLFO GALVEZ IXPACHE</dc:title>
  <dc:creator>GNet</dc:creator>
  <cp:lastModifiedBy>GNet</cp:lastModifiedBy>
  <cp:revision>2</cp:revision>
  <dcterms:created xsi:type="dcterms:W3CDTF">2025-10-29T16:34:00Z</dcterms:created>
  <dcterms:modified xsi:type="dcterms:W3CDTF">2025-10-29T16:42:37Z</dcterms:modified>
</cp:coreProperties>
</file>