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971459D-7267-41E2-AA58-D05B4961E9C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02B8-63DE-4EBA-843F-064D981768D1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9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1459D-7267-41E2-AA58-D05B4961E9C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02B8-63DE-4EBA-843F-064D981768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693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1459D-7267-41E2-AA58-D05B4961E9C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02B8-63DE-4EBA-843F-064D981768D1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348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1459D-7267-41E2-AA58-D05B4961E9C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02B8-63DE-4EBA-843F-064D981768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49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1459D-7267-41E2-AA58-D05B4961E9C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02B8-63DE-4EBA-843F-064D981768D1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77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1459D-7267-41E2-AA58-D05B4961E9C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02B8-63DE-4EBA-843F-064D981768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4584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1459D-7267-41E2-AA58-D05B4961E9C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02B8-63DE-4EBA-843F-064D981768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3603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1459D-7267-41E2-AA58-D05B4961E9C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02B8-63DE-4EBA-843F-064D981768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452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1459D-7267-41E2-AA58-D05B4961E9C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02B8-63DE-4EBA-843F-064D981768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4342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1459D-7267-41E2-AA58-D05B4961E9C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02B8-63DE-4EBA-843F-064D981768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6822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1459D-7267-41E2-AA58-D05B4961E9C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02B8-63DE-4EBA-843F-064D981768D1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052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971459D-7267-41E2-AA58-D05B4961E9C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14D02B8-63DE-4EBA-843F-064D981768D1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425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Yajaira Marisol </a:t>
            </a:r>
            <a:r>
              <a:rPr lang="es-ES" dirty="0" err="1" smtClean="0"/>
              <a:t>Hernandez</a:t>
            </a:r>
            <a:r>
              <a:rPr lang="es-ES" dirty="0" smtClean="0"/>
              <a:t> Gil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8551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lugar de eso pueden girar su cabeza hasta 270 grados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666219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Yajaira Marisol Hernandez Gil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Yajaira Marisol Hernandez Gil</dc:title>
  <dc:creator>GNet</dc:creator>
  <cp:lastModifiedBy>GNet</cp:lastModifiedBy>
  <cp:revision>2</cp:revision>
  <dcterms:created xsi:type="dcterms:W3CDTF">2025-10-15T16:33:43Z</dcterms:created>
  <dcterms:modified xsi:type="dcterms:W3CDTF">2025-10-15T16:44:22Z</dcterms:modified>
</cp:coreProperties>
</file>