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962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105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6354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2011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6824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1810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1852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736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868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044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953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495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067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705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899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915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97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B12FD4-7081-420A-8761-72374A70D2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6D0DF60-E508-451D-82A6-661E702BD1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0457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Yajaira Marisol Hernández Gil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2171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más que un </a:t>
            </a:r>
            <a:r>
              <a:rPr lang="es-ES" dirty="0" err="1" smtClean="0"/>
              <a:t>año,porque</a:t>
            </a:r>
            <a:r>
              <a:rPr lang="es-ES" dirty="0" smtClean="0"/>
              <a:t> tarda más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01636" y="509155"/>
            <a:ext cx="1174173" cy="7793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757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Yajaira Marisol Hernández Gil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Yajaira Marisol Hernández Gil</dc:title>
  <dc:creator>GNet</dc:creator>
  <cp:lastModifiedBy>GNet</cp:lastModifiedBy>
  <cp:revision>2</cp:revision>
  <dcterms:created xsi:type="dcterms:W3CDTF">2025-10-29T16:34:02Z</dcterms:created>
  <dcterms:modified xsi:type="dcterms:W3CDTF">2025-10-29T16:42:42Z</dcterms:modified>
</cp:coreProperties>
</file>