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43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048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209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16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11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1602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029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654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960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547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74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4ECA4AE-1D2E-4A95-8CEE-DC5DCF0CB68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EAAB960-5066-4C6C-B9F5-925BF6891325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7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Fatima</a:t>
            </a:r>
            <a:r>
              <a:rPr lang="es-GT" dirty="0" smtClean="0"/>
              <a:t> Guadalupe </a:t>
            </a:r>
            <a:r>
              <a:rPr lang="es-GT" dirty="0" err="1" smtClean="0"/>
              <a:t>Hernandez</a:t>
            </a:r>
            <a:r>
              <a:rPr lang="es-GT" dirty="0" smtClean="0"/>
              <a:t>  </a:t>
            </a:r>
            <a:r>
              <a:rPr lang="es-GT" dirty="0" err="1" smtClean="0"/>
              <a:t>Martinez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96850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lugar de eso  pueden girar su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651016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Fatima Guadalupe Hernandez  Martinez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Guadalupe Hernandez  Martinez</dc:title>
  <dc:creator>GNet</dc:creator>
  <cp:lastModifiedBy>GNet</cp:lastModifiedBy>
  <cp:revision>2</cp:revision>
  <dcterms:created xsi:type="dcterms:W3CDTF">2025-10-15T16:33:44Z</dcterms:created>
  <dcterms:modified xsi:type="dcterms:W3CDTF">2025-10-15T16:44:22Z</dcterms:modified>
</cp:coreProperties>
</file>