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3612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016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2547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486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0375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7435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8494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11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836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383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366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100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51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15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721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325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739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B36B1C-4C87-4111-B0DA-936F9F33E97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2D57010-128E-4083-8C86-16DDA1DE522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8579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Fatima</a:t>
            </a:r>
            <a:r>
              <a:rPr lang="es-GT" dirty="0" smtClean="0"/>
              <a:t> Guadalupe </a:t>
            </a:r>
            <a:r>
              <a:rPr lang="es-GT" dirty="0" err="1" smtClean="0"/>
              <a:t>Hernandez</a:t>
            </a:r>
            <a:r>
              <a:rPr lang="es-GT" dirty="0" smtClean="0"/>
              <a:t> </a:t>
            </a:r>
            <a:r>
              <a:rPr lang="es-GT" dirty="0" err="1" smtClean="0"/>
              <a:t>Martinez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1ro sección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201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</a:t>
            </a:r>
            <a:r>
              <a:rPr lang="es-GT" dirty="0" err="1" smtClean="0"/>
              <a:t>jirar</a:t>
            </a:r>
            <a:r>
              <a:rPr lang="es-GT" dirty="0" smtClean="0"/>
              <a:t> sobre si mismo 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065468" y="699247"/>
            <a:ext cx="817581" cy="7745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084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Fatima Guadalupe Hernandez Martinez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Guadalupe Hernandez Martinez</dc:title>
  <dc:creator>GNet</dc:creator>
  <cp:lastModifiedBy>GNet</cp:lastModifiedBy>
  <cp:revision>2</cp:revision>
  <dcterms:created xsi:type="dcterms:W3CDTF">2025-10-29T16:34:05Z</dcterms:created>
  <dcterms:modified xsi:type="dcterms:W3CDTF">2025-10-29T16:42:42Z</dcterms:modified>
</cp:coreProperties>
</file>