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43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574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06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475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59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994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090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369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1521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3063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51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A4F189A-60CD-4230-BE62-16916147621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AB63CB-7701-4BAC-9233-B86B74D8C83F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34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ESAUL DE JESUS LEMUS CHACON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22476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MOBER LOS OJOS EN LUGAR DE ESO PUEDEN GIRAR SU CABESA HASRA 270 GRADOS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38144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ESAUL DE JESUS LEMUS CHACON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ESAUL DE JESUS LEMUS CHACON</dc:title>
  <dc:creator>GNet</dc:creator>
  <cp:lastModifiedBy>GNet</cp:lastModifiedBy>
  <cp:revision>3</cp:revision>
  <dcterms:created xsi:type="dcterms:W3CDTF">2025-10-15T16:33:39Z</dcterms:created>
  <dcterms:modified xsi:type="dcterms:W3CDTF">2025-10-15T16:44:02Z</dcterms:modified>
</cp:coreProperties>
</file>