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3247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8925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6422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1377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0518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41273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9584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32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1074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506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1166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786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7738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7041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7947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2957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6345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ABC877C-70C1-4068-89B3-55B4BE0C679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85880B4-C438-41E7-A5BD-8B54F2F5A0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27303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ESAUL DE JESUS LEMUS CHACON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5980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DURA MAS QUE UN AÑO. POR QUE TARAN MAS TIEMPO EN GIRAR EN SI MISMS QUE EN DAR UNA BUELTA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362200" y="795866"/>
            <a:ext cx="1003300" cy="1083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93085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ESAUL DE JESUS LEMUS CHACON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ESAUL DE JESUS LEMUS CHACON</dc:title>
  <dc:creator>GNet</dc:creator>
  <cp:lastModifiedBy>GNet</cp:lastModifiedBy>
  <cp:revision>2</cp:revision>
  <dcterms:created xsi:type="dcterms:W3CDTF">2025-10-29T16:33:33Z</dcterms:created>
  <dcterms:modified xsi:type="dcterms:W3CDTF">2025-10-29T16:43:06Z</dcterms:modified>
</cp:coreProperties>
</file>