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8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F73B44C0-C5E6-4A19-9049-8648DF2AB53A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A79AC2-BD5D-44DF-8564-71E8EFFCBFC2}" type="slidenum">
              <a:rPr lang="es-GT" smtClean="0"/>
              <a:t>‹Nº›</a:t>
            </a:fld>
            <a:endParaRPr lang="es-GT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921635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B44C0-C5E6-4A19-9049-8648DF2AB53A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A79AC2-BD5D-44DF-8564-71E8EFFCBFC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530591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B44C0-C5E6-4A19-9049-8648DF2AB53A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A79AC2-BD5D-44DF-8564-71E8EFFCBFC2}" type="slidenum">
              <a:rPr lang="es-GT" smtClean="0"/>
              <a:t>‹Nº›</a:t>
            </a:fld>
            <a:endParaRPr lang="es-GT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629552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B44C0-C5E6-4A19-9049-8648DF2AB53A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A79AC2-BD5D-44DF-8564-71E8EFFCBFC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394608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B44C0-C5E6-4A19-9049-8648DF2AB53A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A79AC2-BD5D-44DF-8564-71E8EFFCBFC2}" type="slidenum">
              <a:rPr lang="es-GT" smtClean="0"/>
              <a:t>‹Nº›</a:t>
            </a:fld>
            <a:endParaRPr lang="es-GT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106251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B44C0-C5E6-4A19-9049-8648DF2AB53A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A79AC2-BD5D-44DF-8564-71E8EFFCBFC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382911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B44C0-C5E6-4A19-9049-8648DF2AB53A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A79AC2-BD5D-44DF-8564-71E8EFFCBFC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244594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B44C0-C5E6-4A19-9049-8648DF2AB53A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A79AC2-BD5D-44DF-8564-71E8EFFCBFC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85110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B44C0-C5E6-4A19-9049-8648DF2AB53A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A79AC2-BD5D-44DF-8564-71E8EFFCBFC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91679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B44C0-C5E6-4A19-9049-8648DF2AB53A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A79AC2-BD5D-44DF-8564-71E8EFFCBFC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899757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B44C0-C5E6-4A19-9049-8648DF2AB53A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A79AC2-BD5D-44DF-8564-71E8EFFCBFC2}" type="slidenum">
              <a:rPr lang="es-GT" smtClean="0"/>
              <a:t>‹Nº›</a:t>
            </a:fld>
            <a:endParaRPr lang="es-GT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762281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F73B44C0-C5E6-4A19-9049-8648DF2AB53A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25A79AC2-BD5D-44DF-8564-71E8EFFCBFC2}" type="slidenum">
              <a:rPr lang="es-GT" smtClean="0"/>
              <a:t>‹Nº›</a:t>
            </a:fld>
            <a:endParaRPr lang="es-GT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211353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GT" dirty="0" err="1" smtClean="0"/>
              <a:t>Dereck</a:t>
            </a:r>
            <a:r>
              <a:rPr lang="es-GT" dirty="0" smtClean="0"/>
              <a:t> Daniel de </a:t>
            </a:r>
            <a:r>
              <a:rPr lang="es-GT" dirty="0" err="1" smtClean="0"/>
              <a:t>jes</a:t>
            </a:r>
            <a:r>
              <a:rPr lang="es-GT" dirty="0" err="1"/>
              <a:t>u</a:t>
            </a:r>
            <a:r>
              <a:rPr lang="es-GT" dirty="0" err="1" smtClean="0"/>
              <a:t>s</a:t>
            </a:r>
            <a:r>
              <a:rPr lang="es-GT" dirty="0" smtClean="0"/>
              <a:t> </a:t>
            </a:r>
            <a:r>
              <a:rPr lang="es-GT" dirty="0" err="1" smtClean="0"/>
              <a:t>lopez</a:t>
            </a:r>
            <a:r>
              <a:rPr lang="es-GT" dirty="0" smtClean="0"/>
              <a:t> </a:t>
            </a:r>
            <a:r>
              <a:rPr lang="es-GT" dirty="0" err="1" smtClean="0"/>
              <a:t>ajche</a:t>
            </a:r>
            <a:r>
              <a:rPr lang="es-GT" dirty="0" smtClean="0"/>
              <a:t> 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GT" dirty="0" smtClean="0"/>
              <a:t>Primero B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5724712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3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los </a:t>
            </a:r>
            <a:r>
              <a:rPr lang="es-GT" dirty="0" err="1" smtClean="0"/>
              <a:t>Buhós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GT" dirty="0" smtClean="0"/>
              <a:t>Los búhos no pueden girar los ojos en su lugar de eso pueden girar la cabeza hasta 270 grados  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684618763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TM02900720[[fn=Integral]]</Template>
  <TotalTime>10</TotalTime>
  <Words>29</Words>
  <Application>Microsoft Office PowerPoint</Application>
  <PresentationFormat>Panorámica</PresentationFormat>
  <Paragraphs>4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Tw Cen MT</vt:lpstr>
      <vt:lpstr>Tw Cen MT Condensed</vt:lpstr>
      <vt:lpstr>Wingdings 3</vt:lpstr>
      <vt:lpstr>Integral</vt:lpstr>
      <vt:lpstr>Dereck Daniel de jesus lopez ajche </vt:lpstr>
      <vt:lpstr>los Buhós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GNet</dc:creator>
  <cp:lastModifiedBy>GNet</cp:lastModifiedBy>
  <cp:revision>2</cp:revision>
  <dcterms:created xsi:type="dcterms:W3CDTF">2025-10-15T16:33:36Z</dcterms:created>
  <dcterms:modified xsi:type="dcterms:W3CDTF">2025-10-15T16:44:05Z</dcterms:modified>
</cp:coreProperties>
</file>