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551A90E2-33A7-4DA5-A266-609AB5F9E300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FB5D2E4C-C703-4431-B0D7-6A2CA6D6893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2646208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A90E2-33A7-4DA5-A266-609AB5F9E300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D2E4C-C703-4431-B0D7-6A2CA6D6893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705448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A90E2-33A7-4DA5-A266-609AB5F9E300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D2E4C-C703-4431-B0D7-6A2CA6D6893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488617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A90E2-33A7-4DA5-A266-609AB5F9E300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D2E4C-C703-4431-B0D7-6A2CA6D6893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290414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A90E2-33A7-4DA5-A266-609AB5F9E300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D2E4C-C703-4431-B0D7-6A2CA6D6893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942349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A90E2-33A7-4DA5-A266-609AB5F9E300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D2E4C-C703-4431-B0D7-6A2CA6D6893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744934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A90E2-33A7-4DA5-A266-609AB5F9E300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D2E4C-C703-4431-B0D7-6A2CA6D6893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308074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A90E2-33A7-4DA5-A266-609AB5F9E300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D2E4C-C703-4431-B0D7-6A2CA6D68933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67200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A90E2-33A7-4DA5-A266-609AB5F9E300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D2E4C-C703-4431-B0D7-6A2CA6D6893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304944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A90E2-33A7-4DA5-A266-609AB5F9E300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D2E4C-C703-4431-B0D7-6A2CA6D6893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786427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A90E2-33A7-4DA5-A266-609AB5F9E300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D2E4C-C703-4431-B0D7-6A2CA6D6893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567215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A90E2-33A7-4DA5-A266-609AB5F9E300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D2E4C-C703-4431-B0D7-6A2CA6D6893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719165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A90E2-33A7-4DA5-A266-609AB5F9E300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D2E4C-C703-4431-B0D7-6A2CA6D6893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952605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A90E2-33A7-4DA5-A266-609AB5F9E300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D2E4C-C703-4431-B0D7-6A2CA6D6893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376618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A90E2-33A7-4DA5-A266-609AB5F9E300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D2E4C-C703-4431-B0D7-6A2CA6D6893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04169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A90E2-33A7-4DA5-A266-609AB5F9E300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D2E4C-C703-4431-B0D7-6A2CA6D6893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043922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A90E2-33A7-4DA5-A266-609AB5F9E300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D2E4C-C703-4431-B0D7-6A2CA6D6893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22432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51A90E2-33A7-4DA5-A266-609AB5F9E300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FB5D2E4C-C703-4431-B0D7-6A2CA6D6893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0521144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81C1225-4511-47C9-AEA4-776C8319B48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/>
              <a:t>Dereck Daniel de Jesús López </a:t>
            </a:r>
            <a:r>
              <a:rPr lang="es-ES" dirty="0" err="1"/>
              <a:t>Ajche</a:t>
            </a:r>
            <a:r>
              <a:rPr lang="es-ES" dirty="0"/>
              <a:t> </a:t>
            </a:r>
            <a:endParaRPr lang="es-GT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9F99EFD-3B38-4736-83BD-7BF69F37228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es-ES" dirty="0"/>
              <a:t>Primero B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3813311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907B42-605D-4E2E-A341-3AFC8A8507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/>
              <a:t>Venus</a:t>
            </a:r>
            <a:endParaRPr lang="es-GT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F95BA37-BAC1-4849-B594-106A8F70EC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Un día dura mas que un año, por que tarda mas tiempo en girar sobre si mismo que en dar la vuelta alrededor del sol </a:t>
            </a:r>
            <a:endParaRPr lang="es-GT" dirty="0"/>
          </a:p>
        </p:txBody>
      </p:sp>
      <p:sp>
        <p:nvSpPr>
          <p:cNvPr id="5" name="Elipse 4">
            <a:extLst>
              <a:ext uri="{FF2B5EF4-FFF2-40B4-BE49-F238E27FC236}">
                <a16:creationId xmlns:a16="http://schemas.microsoft.com/office/drawing/2014/main" id="{B760CBB9-374D-4EB1-86F2-5819C6E2444E}"/>
              </a:ext>
            </a:extLst>
          </p:cNvPr>
          <p:cNvSpPr/>
          <p:nvPr/>
        </p:nvSpPr>
        <p:spPr>
          <a:xfrm>
            <a:off x="2743200" y="437881"/>
            <a:ext cx="1725769" cy="16784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01583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125E-6 -1.11111E-6 C 0.06901 -1.11111E-6 0.125 0.05602 0.125 0.125 C 0.125 0.19398 0.06901 0.25 -3.125E-6 0.25 C -0.06901 0.25 -0.125 0.19398 -0.125 0.125 C -0.125 0.05602 -0.06901 -1.11111E-6 -3.125E-6 -1.11111E-6 Z " pathEditMode="relative" rAng="0" ptsTypes="AAA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9</TotalTime>
  <Words>35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Celestial</vt:lpstr>
      <vt:lpstr>Dereck Daniel de Jesús López Ajche </vt:lpstr>
      <vt:lpstr>Venus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Dereck Daniel de Jesús López Ajche</dc:title>
  <dc:creator>GNet</dc:creator>
  <cp:lastModifiedBy>GNet</cp:lastModifiedBy>
  <cp:revision>2</cp:revision>
  <dcterms:created xsi:type="dcterms:W3CDTF">2025-10-29T16:33:36Z</dcterms:created>
  <dcterms:modified xsi:type="dcterms:W3CDTF">2025-10-29T16:42:38Z</dcterms:modified>
</cp:coreProperties>
</file>