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DB571A0-36C4-4E38-A0C7-6D7AE4E9A4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A956F-BECB-4510-85CB-0AFC32EB34BB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7892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71A0-36C4-4E38-A0C7-6D7AE4E9A4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A956F-BECB-4510-85CB-0AFC32EB34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3222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71A0-36C4-4E38-A0C7-6D7AE4E9A4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A956F-BECB-4510-85CB-0AFC32EB34BB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8025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71A0-36C4-4E38-A0C7-6D7AE4E9A4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A956F-BECB-4510-85CB-0AFC32EB34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7848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71A0-36C4-4E38-A0C7-6D7AE4E9A4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A956F-BECB-4510-85CB-0AFC32EB34BB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3829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71A0-36C4-4E38-A0C7-6D7AE4E9A4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A956F-BECB-4510-85CB-0AFC32EB34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8591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71A0-36C4-4E38-A0C7-6D7AE4E9A4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A956F-BECB-4510-85CB-0AFC32EB34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3225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71A0-36C4-4E38-A0C7-6D7AE4E9A4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A956F-BECB-4510-85CB-0AFC32EB34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22180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71A0-36C4-4E38-A0C7-6D7AE4E9A4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A956F-BECB-4510-85CB-0AFC32EB34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0309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71A0-36C4-4E38-A0C7-6D7AE4E9A4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A956F-BECB-4510-85CB-0AFC32EB34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2917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71A0-36C4-4E38-A0C7-6D7AE4E9A4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A956F-BECB-4510-85CB-0AFC32EB34BB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235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DB571A0-36C4-4E38-A0C7-6D7AE4E9A43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26A956F-BECB-4510-85CB-0AFC32EB34BB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9066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8319A2-F296-44E4-8BCA-9C8A322AC1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err="1"/>
              <a:t>Cristel</a:t>
            </a:r>
            <a:r>
              <a:rPr lang="es-MX" dirty="0"/>
              <a:t> </a:t>
            </a:r>
            <a:r>
              <a:rPr lang="es-MX" dirty="0" err="1"/>
              <a:t>Yanaile</a:t>
            </a:r>
            <a:r>
              <a:rPr lang="es-MX" dirty="0"/>
              <a:t> </a:t>
            </a:r>
            <a:r>
              <a:rPr lang="es-MX" dirty="0" err="1"/>
              <a:t>Martinez</a:t>
            </a:r>
            <a:r>
              <a:rPr lang="es-MX" dirty="0"/>
              <a:t> RUANO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067DDF7-A83B-45B0-BDC3-B385DC4EBF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Primero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34319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180DFE-4B3E-4559-AC1E-6A8AF9E4F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Los </a:t>
            </a:r>
            <a:r>
              <a:rPr lang="es-MX" dirty="0" err="1"/>
              <a:t>Buhos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1B6EDD-0AD7-47D2-A30F-4F81F411D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No pueden mover los ojos en lugar de eso pueden girarse cabeza hasta 270 grados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488426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Tw Cen MT</vt:lpstr>
      <vt:lpstr>Tw Cen MT Condensed</vt:lpstr>
      <vt:lpstr>Wingdings 3</vt:lpstr>
      <vt:lpstr>Integral</vt:lpstr>
      <vt:lpstr>Cristel Yanaile Martinez RUANO</vt:lpstr>
      <vt:lpstr>Los Buhos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Cristel Yanaile Martinez RUANO</dc:title>
  <dc:creator>GNet</dc:creator>
  <cp:lastModifiedBy>GNet</cp:lastModifiedBy>
  <cp:revision>2</cp:revision>
  <dcterms:created xsi:type="dcterms:W3CDTF">2025-10-15T16:33:45Z</dcterms:created>
  <dcterms:modified xsi:type="dcterms:W3CDTF">2025-10-15T16:44:13Z</dcterms:modified>
</cp:coreProperties>
</file>