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6828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6916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07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860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05616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130236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004765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95548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52019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0154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68534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DFED6B7-B386-4A64-B427-27C623570928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2E3A2B5F-A835-480B-816B-8999FEB95E8E}" type="slidenum">
              <a:rPr lang="es-GT" smtClean="0"/>
              <a:t>‹Nº›</a:t>
            </a:fld>
            <a:endParaRPr lang="es-GT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504865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err="1" smtClean="0"/>
              <a:t>Josue</a:t>
            </a:r>
            <a:r>
              <a:rPr lang="es-GT" dirty="0" smtClean="0"/>
              <a:t> David </a:t>
            </a:r>
            <a:r>
              <a:rPr lang="es-GT" dirty="0" err="1" smtClean="0"/>
              <a:t>Mejia</a:t>
            </a:r>
            <a:r>
              <a:rPr lang="es-GT" dirty="0" smtClean="0"/>
              <a:t> Fajardo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GT" dirty="0" smtClean="0"/>
              <a:t>Primero ¨B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8810488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Los </a:t>
            </a:r>
            <a:r>
              <a:rPr lang="es-GT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GT" dirty="0" smtClean="0"/>
              <a:t>NO pueden mover los ojos en lugar de eso pueden girar su cabeza hasta 270 grados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5774746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6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3" grpId="0" build="p"/>
      <p:bldP spid="3" grpI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</TotalTime>
  <Words>25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Tw Cen MT</vt:lpstr>
      <vt:lpstr>Tw Cen MT Condensed</vt:lpstr>
      <vt:lpstr>Wingdings 3</vt:lpstr>
      <vt:lpstr>Integral</vt:lpstr>
      <vt:lpstr>Josue David Mejia Fajardo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Josue David Mejia Fajardo</dc:title>
  <dc:creator>GNet</dc:creator>
  <cp:lastModifiedBy>GNet</cp:lastModifiedBy>
  <cp:revision>2</cp:revision>
  <dcterms:created xsi:type="dcterms:W3CDTF">2025-10-15T16:33:41Z</dcterms:created>
  <dcterms:modified xsi:type="dcterms:W3CDTF">2025-10-15T16:43:58Z</dcterms:modified>
</cp:coreProperties>
</file>