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18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812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59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10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69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875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48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097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655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541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95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2F9CB49-471A-4D12-950C-858FD584298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2000C62-C947-4DBD-BF3B-03F882DE5136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7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HILDA EMERALDA MEJIA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570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MOBER LOS HOJOS EN LUGAR DE ESO PUEDEN JIRAR SU CABESA 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574783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HILDA EMERALDA MEJIA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HILDA EMERALDA MEJIA</dc:title>
  <dc:creator>GNet</dc:creator>
  <cp:lastModifiedBy>GNet</cp:lastModifiedBy>
  <cp:revision>2</cp:revision>
  <dcterms:created xsi:type="dcterms:W3CDTF">2025-10-15T16:33:40Z</dcterms:created>
  <dcterms:modified xsi:type="dcterms:W3CDTF">2025-10-15T16:44:17Z</dcterms:modified>
</cp:coreProperties>
</file>