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13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66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35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382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612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889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442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460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793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9591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AA32B9-5729-443D-8B38-515B9406D2B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1CB55CC-6B02-4D13-B617-06AC400894CB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58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ELIZANDRO EMANUEL ORTIZ DONIS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25078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LUGAR DE ESTO PUEDEN GIRAR SU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498560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ELIZANDRO EMANUEL ORTIZ DONIS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ELIZANDRO EMANUEL ORTIZ DONIS</dc:title>
  <dc:creator>GNet</dc:creator>
  <cp:lastModifiedBy>GNet</cp:lastModifiedBy>
  <cp:revision>2</cp:revision>
  <dcterms:created xsi:type="dcterms:W3CDTF">2025-10-15T16:33:41Z</dcterms:created>
  <dcterms:modified xsi:type="dcterms:W3CDTF">2025-10-15T16:44:00Z</dcterms:modified>
</cp:coreProperties>
</file>