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51233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70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2379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9607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0131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0925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5379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700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692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9039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4175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133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3982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0411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9155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6998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919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4DA2374-D310-4B39-A5BC-770346CF2AB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A029F72-C532-496A-8650-C7D990434C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5273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Elizandro</a:t>
            </a:r>
            <a:r>
              <a:rPr lang="es-ES" dirty="0" smtClean="0"/>
              <a:t> Emanuel Ortiz </a:t>
            </a:r>
            <a:r>
              <a:rPr lang="es-ES" dirty="0" err="1" smtClean="0"/>
              <a:t>donis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GRADO:PRIMERO    SECCION:B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5932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VENUS: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AÑO PORQUE TARDA MAS TIEMPO EN GIRAR EN SI MISMO QUE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45167" y="880533"/>
            <a:ext cx="93591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233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31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Elizandro Emanuel Ortiz donis</vt:lpstr>
      <vt:lpstr>VENUS: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Elizandro Emanuel Ortiz donis</dc:title>
  <dc:creator>GNet</dc:creator>
  <cp:lastModifiedBy>GNet</cp:lastModifiedBy>
  <cp:revision>2</cp:revision>
  <dcterms:created xsi:type="dcterms:W3CDTF">2025-10-29T16:34:04Z</dcterms:created>
  <dcterms:modified xsi:type="dcterms:W3CDTF">2025-10-29T16:42:40Z</dcterms:modified>
</cp:coreProperties>
</file>