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45025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2952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1233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8975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7700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3250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1273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066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8127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8651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910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4775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767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277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942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8941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264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D723A52-507D-4422-9C76-3DC38D73669A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6876575-FAF5-4F8D-B3C1-80B93B9AA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99782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Jandeny</a:t>
            </a:r>
            <a:r>
              <a:rPr lang="es-GT" dirty="0" smtClean="0"/>
              <a:t> </a:t>
            </a:r>
            <a:r>
              <a:rPr lang="es-GT" dirty="0" err="1" smtClean="0"/>
              <a:t>Andre</a:t>
            </a:r>
            <a:r>
              <a:rPr lang="es-GT" dirty="0" smtClean="0"/>
              <a:t> Aguilar </a:t>
            </a:r>
            <a:r>
              <a:rPr lang="es-GT" dirty="0" err="1" smtClean="0"/>
              <a:t>Martinrz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</a:t>
            </a:r>
            <a:r>
              <a:rPr lang="es-GT" dirty="0" err="1" smtClean="0"/>
              <a:t>Basico</a:t>
            </a:r>
            <a:r>
              <a:rPr lang="es-GT" dirty="0" smtClean="0"/>
              <a:t> .c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0620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</a:t>
            </a:r>
            <a:r>
              <a:rPr lang="es-GT" dirty="0" err="1" smtClean="0"/>
              <a:t>año,porque</a:t>
            </a:r>
            <a:r>
              <a:rPr lang="es-GT" dirty="0" smtClean="0"/>
              <a:t> tarda mas tiempo en </a:t>
            </a:r>
            <a:r>
              <a:rPr lang="es-GT" dirty="0" err="1" smtClean="0"/>
              <a:t>jirar</a:t>
            </a:r>
            <a:r>
              <a:rPr lang="es-GT" dirty="0" smtClean="0"/>
              <a:t> sobre si mismo sin que dar una vuelta el 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225799" y="829735"/>
            <a:ext cx="1896533" cy="138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028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2.22222E-6 C 0.06901 2.22222E-6 0.125 0.05602 0.125 0.125 C 0.125 0.19398 0.06901 0.25 2.29167E-6 0.25 C -0.06901 0.25 -0.125 0.19398 -0.125 0.125 C -0.125 0.05602 -0.06901 2.22222E-6 2.29167E-6 2.22222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33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Jandeny Andre Aguilar Martinrz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Jandeny Andre Aguilar Martinrz</dc:title>
  <dc:creator>GNet</dc:creator>
  <cp:lastModifiedBy>GNet</cp:lastModifiedBy>
  <cp:revision>2</cp:revision>
  <dcterms:created xsi:type="dcterms:W3CDTF">2025-10-29T17:33:37Z</dcterms:created>
  <dcterms:modified xsi:type="dcterms:W3CDTF">2025-10-29T17:41:36Z</dcterms:modified>
</cp:coreProperties>
</file>