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28547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4575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1124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55994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9116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5533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5832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12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486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364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5865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1458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981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4544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6754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4248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41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EDAF50E-56F6-4689-A1A5-9859D49F5E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E00F96-E4EE-4D00-8E47-A6C5C7693C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85619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Marjorie maria Alejandra alarcon revolorio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básico </a:t>
            </a:r>
          </a:p>
          <a:p>
            <a:r>
              <a:rPr lang="es-GT" dirty="0" smtClean="0"/>
              <a:t>Sección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4429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día dura mas que un año, porque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893808" y="290456"/>
            <a:ext cx="1828799" cy="168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23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7.40741E-7 C 0.06901 7.40741E-7 0.125 0.05602 0.125 0.125 C 0.125 0.19398 0.06901 0.25 2.08333E-7 0.25 C -0.06901 0.25 -0.125 0.19398 -0.125 0.125 C -0.125 0.05602 -0.06901 7.40741E-7 2.08333E-7 7.40741E-7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35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Marjorie maria Alejandra alarcon revolorio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Marjorie maria Alejandra alarcon revolorio</dc:title>
  <dc:creator>GNet</dc:creator>
  <cp:lastModifiedBy>GNet</cp:lastModifiedBy>
  <cp:revision>2</cp:revision>
  <dcterms:created xsi:type="dcterms:W3CDTF">2025-10-29T17:33:31Z</dcterms:created>
  <dcterms:modified xsi:type="dcterms:W3CDTF">2025-10-29T17:40:42Z</dcterms:modified>
</cp:coreProperties>
</file>