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7053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4308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1077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4094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0287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18805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9008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792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5789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4733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252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1131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7373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4745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198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3107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B4CD1-0D73-4980-86F7-7371546C961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1926639-1764-4676-B43A-DED6AB768FF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810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Diana </a:t>
            </a:r>
            <a:r>
              <a:rPr lang="es-ES" dirty="0" err="1" smtClean="0"/>
              <a:t>Yudith</a:t>
            </a:r>
            <a:r>
              <a:rPr lang="es-ES" dirty="0" smtClean="0"/>
              <a:t> Betancourt </a:t>
            </a:r>
            <a:r>
              <a:rPr lang="es-ES" dirty="0" err="1" smtClean="0"/>
              <a:t>Gomez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1ro </a:t>
            </a:r>
            <a:r>
              <a:rPr lang="es-ES" dirty="0" err="1" smtClean="0"/>
              <a:t>Basico</a:t>
            </a:r>
            <a:r>
              <a:rPr lang="es-ES" dirty="0" smtClean="0"/>
              <a:t> </a:t>
            </a:r>
          </a:p>
          <a:p>
            <a:r>
              <a:rPr lang="es-ES" dirty="0" err="1" smtClean="0"/>
              <a:t>Seccion</a:t>
            </a:r>
            <a:r>
              <a:rPr lang="es-ES" dirty="0" smtClean="0"/>
              <a:t> c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682577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1258645" y="3528508"/>
            <a:ext cx="3410174" cy="30444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2205318" y="3872753"/>
            <a:ext cx="613186" cy="49485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3173506" y="3872753"/>
            <a:ext cx="580913" cy="49485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ombinar 9"/>
          <p:cNvSpPr/>
          <p:nvPr/>
        </p:nvSpPr>
        <p:spPr>
          <a:xfrm>
            <a:off x="2506533" y="4862456"/>
            <a:ext cx="957430" cy="783091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2506533" y="3948056"/>
            <a:ext cx="172121" cy="15291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Elipse 11"/>
          <p:cNvSpPr/>
          <p:nvPr/>
        </p:nvSpPr>
        <p:spPr>
          <a:xfrm>
            <a:off x="3270325" y="3980329"/>
            <a:ext cx="129490" cy="1206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68666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4" grpId="1" animBg="1"/>
      <p:bldP spid="5" grpId="0" animBg="1"/>
      <p:bldP spid="5" grpId="1" animBg="1"/>
      <p:bldP spid="8" grpId="0" animBg="1"/>
      <p:bldP spid="8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25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Diana Yudith Betancourt Gomez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Diana Yudith Betancourt Gomez</dc:title>
  <dc:creator>GNet</dc:creator>
  <cp:lastModifiedBy>GNet</cp:lastModifiedBy>
  <cp:revision>4</cp:revision>
  <dcterms:created xsi:type="dcterms:W3CDTF">2025-10-15T17:31:40Z</dcterms:created>
  <dcterms:modified xsi:type="dcterms:W3CDTF">2025-10-15T17:56:00Z</dcterms:modified>
</cp:coreProperties>
</file>