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95F3562-D10C-4EF4-B726-FF626F256F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E619E9CE-5845-46C8-B81A-5AA38EB845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32481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562-D10C-4EF4-B726-FF626F256F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E9CE-5845-46C8-B81A-5AA38EB845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680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562-D10C-4EF4-B726-FF626F256F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E9CE-5845-46C8-B81A-5AA38EB845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1138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562-D10C-4EF4-B726-FF626F256F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E9CE-5845-46C8-B81A-5AA38EB845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93264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562-D10C-4EF4-B726-FF626F256F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E9CE-5845-46C8-B81A-5AA38EB845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0221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562-D10C-4EF4-B726-FF626F256F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E9CE-5845-46C8-B81A-5AA38EB845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9497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562-D10C-4EF4-B726-FF626F256F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E9CE-5845-46C8-B81A-5AA38EB845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10756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562-D10C-4EF4-B726-FF626F256F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E9CE-5845-46C8-B81A-5AA38EB845D7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6847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562-D10C-4EF4-B726-FF626F256F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E9CE-5845-46C8-B81A-5AA38EB845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2915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562-D10C-4EF4-B726-FF626F256F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E9CE-5845-46C8-B81A-5AA38EB845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4036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562-D10C-4EF4-B726-FF626F256F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E9CE-5845-46C8-B81A-5AA38EB845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569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562-D10C-4EF4-B726-FF626F256F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E9CE-5845-46C8-B81A-5AA38EB845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20351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562-D10C-4EF4-B726-FF626F256F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E9CE-5845-46C8-B81A-5AA38EB845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18252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562-D10C-4EF4-B726-FF626F256F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E9CE-5845-46C8-B81A-5AA38EB845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9710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562-D10C-4EF4-B726-FF626F256F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E9CE-5845-46C8-B81A-5AA38EB845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355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562-D10C-4EF4-B726-FF626F256F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E9CE-5845-46C8-B81A-5AA38EB845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09130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3562-D10C-4EF4-B726-FF626F256F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9E9CE-5845-46C8-B81A-5AA38EB845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5443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95F3562-D10C-4EF4-B726-FF626F256F68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619E9CE-5845-46C8-B81A-5AA38EB845D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65707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Diana </a:t>
            </a:r>
            <a:r>
              <a:rPr lang="es-ES" dirty="0" err="1" smtClean="0"/>
              <a:t>Yudit</a:t>
            </a:r>
            <a:r>
              <a:rPr lang="es-ES" dirty="0" smtClean="0"/>
              <a:t> Betancourt </a:t>
            </a:r>
            <a:r>
              <a:rPr lang="es-ES" dirty="0" err="1" smtClean="0"/>
              <a:t>Gomez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1ro </a:t>
            </a:r>
            <a:r>
              <a:rPr lang="es-ES" dirty="0" err="1" smtClean="0"/>
              <a:t>Basico</a:t>
            </a:r>
            <a:r>
              <a:rPr lang="es-ES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7287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</a:t>
            </a:r>
            <a:r>
              <a:rPr lang="es-ES" dirty="0" err="1" smtClean="0"/>
              <a:t>año,por</a:t>
            </a:r>
            <a:r>
              <a:rPr lang="es-ES" dirty="0" smtClean="0"/>
              <a:t> que tarda mas tiempo en girar sobre si mismo que en dar una vuelta alrededor del sol 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012142" y="4313816"/>
            <a:ext cx="75303" cy="96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2517289" y="907926"/>
            <a:ext cx="1065007" cy="7973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3509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8</TotalTime>
  <Words>31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Diana Yudit Betancourt Gomez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Diana Yudit Betancourt Gomez</dc:title>
  <dc:creator>GNet</dc:creator>
  <cp:lastModifiedBy>GNet</cp:lastModifiedBy>
  <cp:revision>2</cp:revision>
  <dcterms:created xsi:type="dcterms:W3CDTF">2025-10-29T17:32:39Z</dcterms:created>
  <dcterms:modified xsi:type="dcterms:W3CDTF">2025-10-29T17:40:55Z</dcterms:modified>
</cp:coreProperties>
</file>