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74" d="100"/>
          <a:sy n="74" d="100"/>
        </p:scale>
        <p:origin x="54" y="4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26464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613603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962416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246954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4059304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02951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090816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785597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7186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1462292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20240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08841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12253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024019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157945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6295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2FDB0D-DB0D-4FB5-9AE4-21544DDB710F}" type="datetimeFigureOut">
              <a:rPr lang="es-GT" smtClean="0"/>
              <a:t>15/10/2025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1624E74-27EF-425D-8332-D863A07E0E5A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133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ES" dirty="0" smtClean="0"/>
              <a:t>RAFAEL ANTONIO BETANCOURT RAMIREZ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Grado 1grado</a:t>
            </a:r>
          </a:p>
          <a:p>
            <a:r>
              <a:rPr lang="es-ES" dirty="0" err="1" smtClean="0"/>
              <a:t>Ceccion</a:t>
            </a:r>
            <a:r>
              <a:rPr lang="es-ES" dirty="0" smtClean="0"/>
              <a:t> 1c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90908879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búhos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No pueden mover los ojos en su lugar pueden mover la cabeza asta 270 grados </a:t>
            </a:r>
            <a:endParaRPr lang="es-GT" dirty="0"/>
          </a:p>
        </p:txBody>
      </p:sp>
      <p:sp>
        <p:nvSpPr>
          <p:cNvPr id="6" name="Elipse 5"/>
          <p:cNvSpPr/>
          <p:nvPr/>
        </p:nvSpPr>
        <p:spPr>
          <a:xfrm>
            <a:off x="5308899" y="3388659"/>
            <a:ext cx="757050" cy="7454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Triángulo isósceles 6"/>
          <p:cNvSpPr/>
          <p:nvPr/>
        </p:nvSpPr>
        <p:spPr>
          <a:xfrm flipH="1">
            <a:off x="4231786" y="4407947"/>
            <a:ext cx="1431568" cy="52571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4" name="Elipse 3"/>
          <p:cNvSpPr/>
          <p:nvPr/>
        </p:nvSpPr>
        <p:spPr>
          <a:xfrm>
            <a:off x="3084752" y="2678183"/>
            <a:ext cx="3859251" cy="357807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Elipse 4"/>
          <p:cNvSpPr/>
          <p:nvPr/>
        </p:nvSpPr>
        <p:spPr>
          <a:xfrm>
            <a:off x="3883511" y="3388659"/>
            <a:ext cx="796895" cy="74545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8711150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5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2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2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5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1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1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20000">
                                          <p:val>
                                            <p:fltVal val="0"/>
                                          </p:val>
                                        </p:tav>
                                        <p:tav tm="2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3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3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40000">
                                          <p:val>
                                            <p:strVal val="-ppt_w"/>
                                          </p:val>
                                        </p:tav>
                                        <p:tav tm="45000">
                                          <p:val>
                                            <p:strVal val="-0.92*ppt_w"/>
                                          </p:val>
                                        </p:tav>
                                        <p:tav tm="50000">
                                          <p:val>
                                            <p:strVal val="-0.71*ppt_w"/>
                                          </p:val>
                                        </p:tav>
                                        <p:tav tm="55000">
                                          <p:val>
                                            <p:strVal val="-0.38*ppt_w"/>
                                          </p:val>
                                        </p:tav>
                                        <p:tav tm="60000">
                                          <p:val>
                                            <p:fltVal val="0"/>
                                          </p:val>
                                        </p:tav>
                                        <p:tav tm="6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7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7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80000">
                                          <p:val>
                                            <p:strVal val="ppt_w"/>
                                          </p:val>
                                        </p:tav>
                                        <p:tav tm="85000">
                                          <p:val>
                                            <p:strVal val="0.92*ppt_w"/>
                                          </p:val>
                                        </p:tav>
                                        <p:tav tm="90000">
                                          <p:val>
                                            <p:strVal val="0.71*ppt_w"/>
                                          </p:val>
                                        </p:tav>
                                        <p:tav tm="95000">
                                          <p:val>
                                            <p:strVal val="0.38*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2000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6" grpId="0" animBg="1"/>
      <p:bldP spid="6" grpId="1" animBg="1"/>
      <p:bldP spid="7" grpId="0" animBg="1"/>
      <p:bldP spid="7" grpId="1" animBg="1"/>
      <p:bldP spid="4" grpId="0" animBg="1"/>
      <p:bldP spid="4" grpId="1" animBg="1"/>
      <p:bldP spid="5" grpId="0" animBg="1"/>
      <p:bldP spid="5" grpId="1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24</TotalTime>
  <Words>25</Words>
  <Application>Microsoft Office PowerPoint</Application>
  <PresentationFormat>Panorámica</PresentationFormat>
  <Paragraphs>5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RAFAEL ANTONIO BETANCOURT RAMIREZ </vt:lpstr>
      <vt:lpstr>Los búhos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RAFAEL ANTONIO BETANCOURT RAMIREZ</dc:title>
  <dc:creator>GNet</dc:creator>
  <cp:lastModifiedBy>GNet</cp:lastModifiedBy>
  <cp:revision>3</cp:revision>
  <dcterms:created xsi:type="dcterms:W3CDTF">2025-10-15T17:31:55Z</dcterms:created>
  <dcterms:modified xsi:type="dcterms:W3CDTF">2025-10-15T17:56:11Z</dcterms:modified>
</cp:coreProperties>
</file>