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2866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048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9520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2631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9422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0602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546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343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058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169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1483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3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072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2029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577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682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773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0057615-90AE-41D6-83DF-E866DCB436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4BB42FD-DC95-4145-AB2E-B5B7C0AADC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57347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RAFAEL ANTONIO BETANCOURT RAMIREZ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1GRADO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8386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</a:t>
            </a:r>
            <a:r>
              <a:rPr lang="es-ES" dirty="0"/>
              <a:t>g</a:t>
            </a:r>
            <a:r>
              <a:rPr lang="es-ES" dirty="0" smtClean="0"/>
              <a:t>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441986" y="398033"/>
            <a:ext cx="1914861" cy="18718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790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325 C 0.06979 0.00325 0.12617 0.05834 0.12617 0.12662 C 0.12617 0.19468 0.06979 0.25 0.00052 0.25 C -0.06875 0.25 -0.125 0.19468 -0.125 0.12662 C -0.125 0.05834 -0.06875 0.00325 0.00052 0.00325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RAFAEL ANTONIO BETANCOURT RAMIREZ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RAFAEL ANTONIO BETANCOURT RAMIREZ</dc:title>
  <dc:creator>GNet</dc:creator>
  <cp:lastModifiedBy>GNet</cp:lastModifiedBy>
  <cp:revision>2</cp:revision>
  <dcterms:created xsi:type="dcterms:W3CDTF">2025-10-29T17:33:18Z</dcterms:created>
  <dcterms:modified xsi:type="dcterms:W3CDTF">2025-10-29T17:41:19Z</dcterms:modified>
</cp:coreProperties>
</file>