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7" autoAdjust="0"/>
    <p:restoredTop sz="94660"/>
  </p:normalViewPr>
  <p:slideViewPr>
    <p:cSldViewPr snapToGrid="0">
      <p:cViewPr varScale="1">
        <p:scale>
          <a:sx n="68" d="100"/>
          <a:sy n="68" d="100"/>
        </p:scale>
        <p:origin x="96" y="2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73AC32-F365-451D-8742-03394800566D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7FD53A-A210-492F-929E-A18447FD9DD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9957508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73AC32-F365-451D-8742-03394800566D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7FD53A-A210-492F-929E-A18447FD9DD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394103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73AC32-F365-451D-8742-03394800566D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7FD53A-A210-492F-929E-A18447FD9DD2}" type="slidenum">
              <a:rPr lang="es-GT" smtClean="0"/>
              <a:t>‹Nº›</a:t>
            </a:fld>
            <a:endParaRPr lang="es-GT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12323523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73AC32-F365-451D-8742-03394800566D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7FD53A-A210-492F-929E-A18447FD9DD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30406006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73AC32-F365-451D-8742-03394800566D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7FD53A-A210-492F-929E-A18447FD9DD2}" type="slidenum">
              <a:rPr lang="es-GT" smtClean="0"/>
              <a:t>‹Nº›</a:t>
            </a:fld>
            <a:endParaRPr lang="es-GT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79377778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73AC32-F365-451D-8742-03394800566D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7FD53A-A210-492F-929E-A18447FD9DD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65396528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73AC32-F365-451D-8742-03394800566D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7FD53A-A210-492F-929E-A18447FD9DD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4948950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73AC32-F365-451D-8742-03394800566D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7FD53A-A210-492F-929E-A18447FD9DD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3643000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73AC32-F365-451D-8742-03394800566D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7FD53A-A210-492F-929E-A18447FD9DD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6929649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73AC32-F365-451D-8742-03394800566D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7FD53A-A210-492F-929E-A18447FD9DD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9618756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73AC32-F365-451D-8742-03394800566D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7FD53A-A210-492F-929E-A18447FD9DD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1214805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73AC32-F365-451D-8742-03394800566D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7FD53A-A210-492F-929E-A18447FD9DD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1818415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73AC32-F365-451D-8742-03394800566D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7FD53A-A210-492F-929E-A18447FD9DD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4211006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73AC32-F365-451D-8742-03394800566D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7FD53A-A210-492F-929E-A18447FD9DD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2783567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73AC32-F365-451D-8742-03394800566D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7FD53A-A210-492F-929E-A18447FD9DD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7184912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73AC32-F365-451D-8742-03394800566D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7FD53A-A210-492F-929E-A18447FD9DD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586012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73AC32-F365-451D-8742-03394800566D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607FD53A-A210-492F-929E-A18447FD9DD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3460882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err="1" smtClean="0"/>
              <a:t>Yisel</a:t>
            </a:r>
            <a:r>
              <a:rPr lang="es-ES" dirty="0" smtClean="0"/>
              <a:t> </a:t>
            </a:r>
            <a:r>
              <a:rPr lang="es-ES" dirty="0" err="1" smtClean="0"/>
              <a:t>adilene</a:t>
            </a:r>
            <a:r>
              <a:rPr lang="es-ES" dirty="0" smtClean="0"/>
              <a:t> </a:t>
            </a:r>
            <a:r>
              <a:rPr lang="es-ES" dirty="0" err="1" smtClean="0"/>
              <a:t>ramirez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Primero c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14655032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Los búhos no puede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No pueden mover los ojos en su lugar pueden mover la cabeza hasta 270 grados</a:t>
            </a:r>
            <a:endParaRPr lang="es-GT" dirty="0"/>
          </a:p>
        </p:txBody>
      </p:sp>
      <p:sp>
        <p:nvSpPr>
          <p:cNvPr id="4" name="Elipse 3"/>
          <p:cNvSpPr/>
          <p:nvPr/>
        </p:nvSpPr>
        <p:spPr>
          <a:xfrm>
            <a:off x="2946398" y="4292600"/>
            <a:ext cx="2514600" cy="2565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5" name="Elipse 4"/>
          <p:cNvSpPr/>
          <p:nvPr/>
        </p:nvSpPr>
        <p:spPr>
          <a:xfrm>
            <a:off x="3069166" y="5001881"/>
            <a:ext cx="965200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6" name="Elipse 5"/>
          <p:cNvSpPr/>
          <p:nvPr/>
        </p:nvSpPr>
        <p:spPr>
          <a:xfrm>
            <a:off x="4265082" y="4912981"/>
            <a:ext cx="965200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7" name="Combinar 6"/>
          <p:cNvSpPr/>
          <p:nvPr/>
        </p:nvSpPr>
        <p:spPr>
          <a:xfrm flipH="1">
            <a:off x="4132581" y="5916281"/>
            <a:ext cx="45719" cy="125081"/>
          </a:xfrm>
          <a:prstGeom prst="flowChartMerg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103531770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animBg="1"/>
      <p:bldP spid="4" grpId="1" animBg="1"/>
      <p:bldP spid="5" grpId="0" animBg="1"/>
      <p:bldP spid="5" grpId="1" animBg="1"/>
      <p:bldP spid="6" grpId="0" animBg="1"/>
      <p:bldP spid="6" grpId="1" animBg="1"/>
      <p:bldP spid="7" grpId="0" animBg="1"/>
      <p:bldP spid="7" grpId="1" animBg="1"/>
    </p:bldLst>
  </p:timing>
</p:sld>
</file>

<file path=ppt/theme/theme1.xml><?xml version="1.0" encoding="utf-8"?>
<a:theme xmlns:a="http://schemas.openxmlformats.org/drawingml/2006/main" name="Faceta">
  <a:themeElements>
    <a:clrScheme name="Fac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24</TotalTime>
  <Words>24</Words>
  <Application>Microsoft Office PowerPoint</Application>
  <PresentationFormat>Panorámica</PresentationFormat>
  <Paragraphs>4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Trebuchet MS</vt:lpstr>
      <vt:lpstr>Wingdings 3</vt:lpstr>
      <vt:lpstr>Faceta</vt:lpstr>
      <vt:lpstr>Yisel adilene ramirez</vt:lpstr>
      <vt:lpstr>Los búhos no puede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Yisel adilene ramirez</dc:title>
  <dc:creator>GNet</dc:creator>
  <cp:lastModifiedBy>GNet</cp:lastModifiedBy>
  <cp:revision>4</cp:revision>
  <dcterms:created xsi:type="dcterms:W3CDTF">2025-10-15T17:31:59Z</dcterms:created>
  <dcterms:modified xsi:type="dcterms:W3CDTF">2025-10-15T17:56:16Z</dcterms:modified>
</cp:coreProperties>
</file>