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ción sin título" id="{0C76FD5A-1D51-420D-94A1-5D4357FFB120}">
          <p14:sldIdLst/>
        </p14:section>
        <p14:section name="Sección sin título" id="{A0E2818F-48B5-4C70-9456-568E2753CF73}">
          <p14:sldIdLst/>
        </p14:section>
        <p14:section name="Sección sin título" id="{FCC2A0CC-0098-4A8F-BA31-E7C0BA5671A8}">
          <p14:sldIdLst>
            <p14:sldId id="256"/>
            <p14:sldId id="257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74" d="100"/>
          <a:sy n="74" d="100"/>
        </p:scale>
        <p:origin x="54" y="4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3EFDF-D58C-447F-A919-C5AB35FB2777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0DAF7-C9FE-4B2C-B7BF-868000BFEA1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087191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3EFDF-D58C-447F-A919-C5AB35FB2777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0DAF7-C9FE-4B2C-B7BF-868000BFEA1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984431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3EFDF-D58C-447F-A919-C5AB35FB2777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0DAF7-C9FE-4B2C-B7BF-868000BFEA1E}" type="slidenum">
              <a:rPr lang="es-GT" smtClean="0"/>
              <a:t>‹Nº›</a:t>
            </a:fld>
            <a:endParaRPr lang="es-GT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58626557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3EFDF-D58C-447F-A919-C5AB35FB2777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0DAF7-C9FE-4B2C-B7BF-868000BFEA1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123391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3EFDF-D58C-447F-A919-C5AB35FB2777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0DAF7-C9FE-4B2C-B7BF-868000BFEA1E}" type="slidenum">
              <a:rPr lang="es-GT" smtClean="0"/>
              <a:t>‹Nº›</a:t>
            </a:fld>
            <a:endParaRPr lang="es-GT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0762311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3EFDF-D58C-447F-A919-C5AB35FB2777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0DAF7-C9FE-4B2C-B7BF-868000BFEA1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1185493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3EFDF-D58C-447F-A919-C5AB35FB2777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0DAF7-C9FE-4B2C-B7BF-868000BFEA1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7675005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3EFDF-D58C-447F-A919-C5AB35FB2777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0DAF7-C9FE-4B2C-B7BF-868000BFEA1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725897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3EFDF-D58C-447F-A919-C5AB35FB2777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0DAF7-C9FE-4B2C-B7BF-868000BFEA1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563294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3EFDF-D58C-447F-A919-C5AB35FB2777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0DAF7-C9FE-4B2C-B7BF-868000BFEA1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653946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3EFDF-D58C-447F-A919-C5AB35FB2777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0DAF7-C9FE-4B2C-B7BF-868000BFEA1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896590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3EFDF-D58C-447F-A919-C5AB35FB2777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0DAF7-C9FE-4B2C-B7BF-868000BFEA1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577138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3EFDF-D58C-447F-A919-C5AB35FB2777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0DAF7-C9FE-4B2C-B7BF-868000BFEA1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2193446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3EFDF-D58C-447F-A919-C5AB35FB2777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0DAF7-C9FE-4B2C-B7BF-868000BFEA1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665211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3EFDF-D58C-447F-A919-C5AB35FB2777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0DAF7-C9FE-4B2C-B7BF-868000BFEA1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154352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3EFDF-D58C-447F-A919-C5AB35FB2777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0DAF7-C9FE-4B2C-B7BF-868000BFEA1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181627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B3EFDF-D58C-447F-A919-C5AB35FB2777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3BA0DAF7-C9FE-4B2C-B7BF-868000BFEA1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660523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  <p:sldLayoutId id="2147483703" r:id="rId13"/>
    <p:sldLayoutId id="2147483704" r:id="rId14"/>
    <p:sldLayoutId id="2147483705" r:id="rId15"/>
    <p:sldLayoutId id="214748370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OMAR LUIS GUILLERMO BOLAÑOS ORTIZ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Grado 1 </a:t>
            </a:r>
            <a:r>
              <a:rPr lang="es-ES" dirty="0" err="1" smtClean="0"/>
              <a:t>basico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627253883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Los búhos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No pueden mover los ojos en su lugar pueden mover la cabeza hasta 270 grados </a:t>
            </a:r>
            <a:endParaRPr lang="es-GT" dirty="0"/>
          </a:p>
        </p:txBody>
      </p:sp>
      <p:sp>
        <p:nvSpPr>
          <p:cNvPr id="4" name="Elipse 3"/>
          <p:cNvSpPr/>
          <p:nvPr/>
        </p:nvSpPr>
        <p:spPr>
          <a:xfrm>
            <a:off x="3060806" y="3103698"/>
            <a:ext cx="3829723" cy="321653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5" name="Elipse 4"/>
          <p:cNvSpPr/>
          <p:nvPr/>
        </p:nvSpPr>
        <p:spPr>
          <a:xfrm>
            <a:off x="3696505" y="3532801"/>
            <a:ext cx="792053" cy="80468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6" name="Elipse 5"/>
          <p:cNvSpPr/>
          <p:nvPr/>
        </p:nvSpPr>
        <p:spPr>
          <a:xfrm>
            <a:off x="5524309" y="3519889"/>
            <a:ext cx="758158" cy="83050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7" name="Triángulo isósceles 6"/>
          <p:cNvSpPr/>
          <p:nvPr/>
        </p:nvSpPr>
        <p:spPr>
          <a:xfrm>
            <a:off x="4543680" y="4276695"/>
            <a:ext cx="863974" cy="1269402"/>
          </a:xfrm>
          <a:prstGeom prst="triangle">
            <a:avLst>
              <a:gd name="adj" fmla="val 5225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8907094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4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0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66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3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5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3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1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3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7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3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3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animBg="1"/>
      <p:bldP spid="4" grpId="1" animBg="1"/>
      <p:bldP spid="5" grpId="0" animBg="1"/>
      <p:bldP spid="5" grpId="1" animBg="1"/>
      <p:bldP spid="6" grpId="0" animBg="1"/>
      <p:bldP spid="6" grpId="1" animBg="1"/>
      <p:bldP spid="7" grpId="0" animBg="1"/>
      <p:bldP spid="7" grpId="1" animBg="1"/>
    </p:bldLst>
  </p:timing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28</TotalTime>
  <Words>25</Words>
  <Application>Microsoft Office PowerPoint</Application>
  <PresentationFormat>Panorámica</PresentationFormat>
  <Paragraphs>4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Trebuchet MS</vt:lpstr>
      <vt:lpstr>Wingdings 3</vt:lpstr>
      <vt:lpstr>Faceta</vt:lpstr>
      <vt:lpstr>OMAR LUIS GUILLERMO BOLAÑOS ORTIZ</vt:lpstr>
      <vt:lpstr>Los búhos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OMAR LUIS GUILLERMO BOLAÑOS ORTIZ</dc:title>
  <dc:creator>GNet</dc:creator>
  <cp:lastModifiedBy>GNet</cp:lastModifiedBy>
  <cp:revision>3</cp:revision>
  <dcterms:created xsi:type="dcterms:W3CDTF">2025-10-15T17:27:39Z</dcterms:created>
  <dcterms:modified xsi:type="dcterms:W3CDTF">2025-10-15T17:56:06Z</dcterms:modified>
</cp:coreProperties>
</file>