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/>
  </p:normalViewPr>
  <p:slideViewPr>
    <p:cSldViewPr snapToGrid="0">
      <p:cViewPr varScale="1">
        <p:scale>
          <a:sx n="86" d="100"/>
          <a:sy n="86" d="100"/>
        </p:scale>
        <p:origin x="114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0D90AC54-5899-4A8A-9106-FD6ED0CC6C42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6458594-4D58-46C2-9FBB-F0FD9C32CFE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659299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0AC54-5899-4A8A-9106-FD6ED0CC6C42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58594-4D58-46C2-9FBB-F0FD9C32CFE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68935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0AC54-5899-4A8A-9106-FD6ED0CC6C42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58594-4D58-46C2-9FBB-F0FD9C32CFE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621515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0AC54-5899-4A8A-9106-FD6ED0CC6C42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58594-4D58-46C2-9FBB-F0FD9C32CFE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218872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0AC54-5899-4A8A-9106-FD6ED0CC6C42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58594-4D58-46C2-9FBB-F0FD9C32CFE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789137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0AC54-5899-4A8A-9106-FD6ED0CC6C42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58594-4D58-46C2-9FBB-F0FD9C32CFE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712157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0AC54-5899-4A8A-9106-FD6ED0CC6C42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58594-4D58-46C2-9FBB-F0FD9C32CFE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609444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0AC54-5899-4A8A-9106-FD6ED0CC6C42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58594-4D58-46C2-9FBB-F0FD9C32CFE3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0950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0AC54-5899-4A8A-9106-FD6ED0CC6C42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58594-4D58-46C2-9FBB-F0FD9C32CFE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87355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0AC54-5899-4A8A-9106-FD6ED0CC6C42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58594-4D58-46C2-9FBB-F0FD9C32CFE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16567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0AC54-5899-4A8A-9106-FD6ED0CC6C42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58594-4D58-46C2-9FBB-F0FD9C32CFE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11164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0AC54-5899-4A8A-9106-FD6ED0CC6C42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58594-4D58-46C2-9FBB-F0FD9C32CFE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73414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0AC54-5899-4A8A-9106-FD6ED0CC6C42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58594-4D58-46C2-9FBB-F0FD9C32CFE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123191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0AC54-5899-4A8A-9106-FD6ED0CC6C42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58594-4D58-46C2-9FBB-F0FD9C32CFE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34100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0AC54-5899-4A8A-9106-FD6ED0CC6C42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58594-4D58-46C2-9FBB-F0FD9C32CFE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26583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0AC54-5899-4A8A-9106-FD6ED0CC6C42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58594-4D58-46C2-9FBB-F0FD9C32CFE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21117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0AC54-5899-4A8A-9106-FD6ED0CC6C42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58594-4D58-46C2-9FBB-F0FD9C32CFE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73636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D90AC54-5899-4A8A-9106-FD6ED0CC6C42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6458594-4D58-46C2-9FBB-F0FD9C32CFE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8924367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Ilsi</a:t>
            </a:r>
            <a:r>
              <a:rPr lang="es-ES" dirty="0" smtClean="0"/>
              <a:t> </a:t>
            </a:r>
            <a:r>
              <a:rPr lang="es-ES" dirty="0" err="1" smtClean="0"/>
              <a:t>Jasmin</a:t>
            </a:r>
            <a:r>
              <a:rPr lang="es-ES" dirty="0" smtClean="0"/>
              <a:t> </a:t>
            </a:r>
            <a:r>
              <a:rPr lang="es-ES" dirty="0" err="1" smtClean="0"/>
              <a:t>Donis</a:t>
            </a:r>
            <a:r>
              <a:rPr lang="es-ES" dirty="0" smtClean="0"/>
              <a:t> </a:t>
            </a:r>
            <a:r>
              <a:rPr lang="es-ES" dirty="0" err="1" smtClean="0"/>
              <a:t>Alvarez</a:t>
            </a:r>
            <a:r>
              <a:rPr lang="es-ES" dirty="0" smtClean="0"/>
              <a:t> </a:t>
            </a:r>
            <a:br>
              <a:rPr lang="es-ES" dirty="0" smtClean="0"/>
            </a:b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1ro básico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353613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Venus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smtClean="0"/>
              <a:t>Un </a:t>
            </a:r>
            <a:r>
              <a:rPr lang="es-ES" dirty="0" err="1" smtClean="0"/>
              <a:t>dia</a:t>
            </a:r>
            <a:r>
              <a:rPr lang="es-ES" dirty="0" smtClean="0"/>
              <a:t> dura mas que un año, porque tarda mas tiempo en girar sobre si mismo que en dar una vuelta alrededor del sol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3133492" y="609600"/>
            <a:ext cx="1371600" cy="13158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99092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-2.22222E-6 C 0.06901 -2.22222E-6 0.125 0.05602 0.125 0.125 C 0.125 0.19398 0.06901 0.25 -1.25E-6 0.25 C -0.06901 0.25 -0.125 0.19398 -0.125 0.125 C -0.125 0.05602 -0.06901 -2.22222E-6 -1.25E-6 -2.22222E-6 Z " pathEditMode="relative" rAng="0" ptsTypes="AAA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6</TotalTime>
  <Words>32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Celestial</vt:lpstr>
      <vt:lpstr>Ilsi Jasmin Donis Alvarez  </vt:lpstr>
      <vt:lpstr>Venus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Ilsi Jasmin Donis Alvarez</dc:title>
  <dc:creator>GNet</dc:creator>
  <cp:lastModifiedBy>GNet</cp:lastModifiedBy>
  <cp:revision>2</cp:revision>
  <dcterms:created xsi:type="dcterms:W3CDTF">2025-10-29T17:33:55Z</dcterms:created>
  <dcterms:modified xsi:type="dcterms:W3CDTF">2025-10-29T17:40:49Z</dcterms:modified>
</cp:coreProperties>
</file>