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43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0790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470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045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547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6103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95062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0314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718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3878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993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100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1693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17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441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70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697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F346-E5CE-4D6B-885B-1C6F4B3F744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9BE070-1977-4A30-97DC-9380556D789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1588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Jacob Andrew </a:t>
            </a:r>
            <a:r>
              <a:rPr lang="es-ES" dirty="0" err="1" smtClean="0"/>
              <a:t>Florian</a:t>
            </a:r>
            <a:r>
              <a:rPr lang="es-ES" dirty="0" smtClean="0"/>
              <a:t> Robledo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858602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</a:t>
            </a:r>
            <a:r>
              <a:rPr lang="es-ES" dirty="0"/>
              <a:t>p</a:t>
            </a:r>
            <a:r>
              <a:rPr lang="es-ES" dirty="0" smtClean="0"/>
              <a:t>ueden mover sus ojos en su lugar pueden mover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920700" y="3125097"/>
            <a:ext cx="3754420" cy="37329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3797449" y="3851238"/>
            <a:ext cx="505610" cy="68848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5303975" y="3851237"/>
            <a:ext cx="570155" cy="68848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 flipV="1">
            <a:off x="4224403" y="4961965"/>
            <a:ext cx="1226371" cy="1017541"/>
          </a:xfrm>
          <a:prstGeom prst="triangle">
            <a:avLst>
              <a:gd name="adj" fmla="val 53576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3948056" y="4112676"/>
            <a:ext cx="236669" cy="23435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483048" y="4100975"/>
            <a:ext cx="240020" cy="24605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81907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4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1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4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4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4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4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4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4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  <p:bldP spid="5" grpId="0" animBg="1"/>
      <p:bldP spid="5" grpId="1" animBg="1"/>
      <p:bldP spid="5" grpId="2" animBg="1"/>
      <p:bldP spid="5" grpId="3" animBg="1"/>
      <p:bldP spid="6" grpId="0" animBg="1"/>
      <p:bldP spid="6" grpId="1" animBg="1"/>
      <p:bldP spid="6" grpId="2" animBg="1"/>
      <p:bldP spid="6" grpId="3" animBg="1"/>
      <p:bldP spid="7" grpId="0" animBg="1"/>
      <p:bldP spid="7" grpId="1" animBg="1"/>
      <p:bldP spid="7" grpId="2" animBg="1"/>
      <p:bldP spid="7" grpId="3" animBg="1"/>
      <p:bldP spid="8" grpId="0" animBg="1"/>
      <p:bldP spid="8" grpId="1" animBg="1"/>
      <p:bldP spid="8" grpId="2" animBg="1"/>
      <p:bldP spid="8" grpId="3" animBg="1"/>
      <p:bldP spid="9" grpId="0" animBg="1"/>
      <p:bldP spid="9" grpId="1" animBg="1"/>
      <p:bldP spid="9" grpId="2" animBg="1"/>
      <p:bldP spid="9" grpId="3" animBg="1"/>
      <p:bldP spid="10" grpId="0" animBg="1"/>
      <p:bldP spid="10" grpId="1" animBg="1"/>
      <p:bldP spid="10" grpId="2" animBg="1"/>
      <p:bldP spid="10" grpId="3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Jacob Andrew Florian Robledo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Jacob Adrew Florian Robledo</dc:title>
  <dc:creator>GNet</dc:creator>
  <cp:lastModifiedBy>GNet</cp:lastModifiedBy>
  <cp:revision>4</cp:revision>
  <dcterms:created xsi:type="dcterms:W3CDTF">2025-10-15T17:26:29Z</dcterms:created>
  <dcterms:modified xsi:type="dcterms:W3CDTF">2025-10-15T17:56:06Z</dcterms:modified>
</cp:coreProperties>
</file>