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578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649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266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02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788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5718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235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9925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9340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DA493-97CC-4B0A-9293-07BB8DE0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CEDFFE-0B30-49FD-BA43-5197E3DD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7D3242-930E-4090-8678-F034D61F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FAA7CE-66ED-4FC8-9852-BE08DE8E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18B273-00E0-484B-B300-36EA1D01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92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1231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214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0542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331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8445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743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553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93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248DAF-7A47-4644-A15B-A126B6C02EA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D825F8-952E-41CB-A426-7248526305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402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BD3FC-6F72-458B-B81B-0DF084A2A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Dulce Karina </a:t>
            </a:r>
            <a:r>
              <a:rPr lang="es-MX" dirty="0" err="1"/>
              <a:t>Garcia</a:t>
            </a:r>
            <a:r>
              <a:rPr lang="es-MX" dirty="0"/>
              <a:t>  </a:t>
            </a:r>
            <a:r>
              <a:rPr lang="es-MX" dirty="0" err="1"/>
              <a:t>Ramirez</a:t>
            </a:r>
            <a:r>
              <a:rPr lang="es-MX" dirty="0"/>
              <a:t> 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832D99-ACD2-42CD-AF0E-EFEF073C1C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Primero sección 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28729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5C3E2-E401-4624-B412-2A90DE5D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pulpos 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C1CBD-B210-4CBB-8E89-D655212A9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Tienen tres corazones además que su sangre es azul porque tienen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20657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12</TotalTime>
  <Words>25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Dulce Karina Garcia  Ramirez </vt:lpstr>
      <vt:lpstr>Los pulpos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Dulce Karina Garcia  Ramirez</dc:title>
  <dc:creator>GNet</dc:creator>
  <cp:lastModifiedBy>GNet</cp:lastModifiedBy>
  <cp:revision>3</cp:revision>
  <dcterms:created xsi:type="dcterms:W3CDTF">2025-10-10T15:05:06Z</dcterms:created>
  <dcterms:modified xsi:type="dcterms:W3CDTF">2025-10-10T15:18:05Z</dcterms:modified>
</cp:coreProperties>
</file>