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54" y="4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232946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6892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0299972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3214780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386052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1821621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00941676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1800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44915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57184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87444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457589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1505509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433831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78084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16511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1E226C-99AA-4728-BAB4-3F45DF87738A}" type="datetimeFigureOut">
              <a:rPr lang="es-GT" smtClean="0"/>
              <a:t>17/10/2025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180F857-307D-4D6C-9D0C-1B4D5F66AEB7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65683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Dulce Karina </a:t>
            </a:r>
            <a:r>
              <a:rPr lang="es-ES" dirty="0" err="1" smtClean="0"/>
              <a:t>Garcia</a:t>
            </a:r>
            <a:r>
              <a:rPr lang="es-ES" dirty="0" smtClean="0"/>
              <a:t> </a:t>
            </a:r>
            <a:r>
              <a:rPr lang="es-ES" dirty="0" err="1" smtClean="0"/>
              <a:t>Ramirez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Primero </a:t>
            </a:r>
            <a:r>
              <a:rPr lang="es-ES" dirty="0" err="1" smtClean="0"/>
              <a:t>Basico</a:t>
            </a:r>
            <a:r>
              <a:rPr lang="es-ES" dirty="0" smtClean="0"/>
              <a:t> sección “c”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28337985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</a:t>
            </a:r>
            <a:r>
              <a:rPr lang="es-ES" dirty="0" err="1" smtClean="0"/>
              <a:t>Buhos</a:t>
            </a:r>
            <a:r>
              <a:rPr lang="es-ES" dirty="0" smtClean="0"/>
              <a:t> 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ES" dirty="0" smtClean="0"/>
              <a:t>No pueden mover los ojos , en su lugar pueden mover la cabeza asta 270 grados </a:t>
            </a:r>
            <a:endParaRPr lang="es-GT" dirty="0"/>
          </a:p>
        </p:txBody>
      </p:sp>
      <p:sp>
        <p:nvSpPr>
          <p:cNvPr id="6" name="Conector 5"/>
          <p:cNvSpPr/>
          <p:nvPr/>
        </p:nvSpPr>
        <p:spPr>
          <a:xfrm>
            <a:off x="4120308" y="3899971"/>
            <a:ext cx="45719" cy="45719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2842352" y="3448280"/>
            <a:ext cx="947450" cy="65269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Elipse 7"/>
          <p:cNvSpPr/>
          <p:nvPr/>
        </p:nvSpPr>
        <p:spPr>
          <a:xfrm>
            <a:off x="4357897" y="3386546"/>
            <a:ext cx="996301" cy="71442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 rot="10800000">
            <a:off x="3546327" y="4405723"/>
            <a:ext cx="1193680" cy="995768"/>
          </a:xfrm>
          <a:prstGeom prst="triangle">
            <a:avLst>
              <a:gd name="adj" fmla="val 5618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13795795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</TotalTime>
  <Words>28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Dulce Karina Garcia Ramirez </vt:lpstr>
      <vt:lpstr>Los Buhos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Dulce Karina Garcia Ramirez</dc:title>
  <dc:creator>GNet</dc:creator>
  <cp:lastModifiedBy>GNet</cp:lastModifiedBy>
  <cp:revision>3</cp:revision>
  <dcterms:created xsi:type="dcterms:W3CDTF">2025-10-17T14:59:16Z</dcterms:created>
  <dcterms:modified xsi:type="dcterms:W3CDTF">2025-10-17T15:18:17Z</dcterms:modified>
</cp:coreProperties>
</file>