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5430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142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0244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5349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0111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3972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7560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678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448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3947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225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8332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5083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574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471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016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8225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D8447AF-E8ED-46F8-A8AA-6A1F6D513B55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40254C8-8876-47B5-9BA6-6C5B08E26C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51438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471C47-0594-4AFD-9687-28C972F7CE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Dulce Karina </a:t>
            </a:r>
            <a:r>
              <a:rPr lang="es-ES" dirty="0" err="1"/>
              <a:t>Garcia</a:t>
            </a:r>
            <a:r>
              <a:rPr lang="es-ES" dirty="0"/>
              <a:t> </a:t>
            </a:r>
            <a:r>
              <a:rPr lang="es-ES" dirty="0" err="1"/>
              <a:t>Ramirez</a:t>
            </a:r>
            <a:r>
              <a:rPr lang="es-ES" dirty="0"/>
              <a:t> 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EDD942-5DDF-46E0-AFDA-4C59624142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Primero </a:t>
            </a:r>
            <a:r>
              <a:rPr lang="es-ES" dirty="0" err="1"/>
              <a:t>Seccion</a:t>
            </a:r>
            <a:r>
              <a:rPr lang="es-ES" dirty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52288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B78C1D-C031-45E9-887C-C956441D5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Venus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B7F6F-A85C-47C3-87FC-1B1615C25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 </a:t>
            </a:r>
            <a:r>
              <a:rPr lang="es-ES" dirty="0" err="1"/>
              <a:t>dia</a:t>
            </a:r>
            <a:r>
              <a:rPr lang="es-ES" dirty="0"/>
              <a:t> dura mas que un </a:t>
            </a:r>
            <a:r>
              <a:rPr lang="es-ES" dirty="0" err="1"/>
              <a:t>año,porque</a:t>
            </a:r>
            <a:r>
              <a:rPr lang="es-ES" dirty="0"/>
              <a:t> tarda mas tiempo en girar sobre si mismo que dar una vuelta  alrededor del sol </a:t>
            </a:r>
            <a:endParaRPr lang="es-GT" dirty="0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2B5DE00C-EAED-402C-87B4-903066D6DBD7}"/>
              </a:ext>
            </a:extLst>
          </p:cNvPr>
          <p:cNvSpPr/>
          <p:nvPr/>
        </p:nvSpPr>
        <p:spPr>
          <a:xfrm>
            <a:off x="2743200" y="1396715"/>
            <a:ext cx="115910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EC89F53-55D5-490E-8263-C277E15F7899}"/>
              </a:ext>
            </a:extLst>
          </p:cNvPr>
          <p:cNvSpPr/>
          <p:nvPr/>
        </p:nvSpPr>
        <p:spPr>
          <a:xfrm>
            <a:off x="2472744" y="811369"/>
            <a:ext cx="1532586" cy="12544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1864658-1773-4816-B32B-DD75B4B2271A}"/>
              </a:ext>
            </a:extLst>
          </p:cNvPr>
          <p:cNvSpPr/>
          <p:nvPr/>
        </p:nvSpPr>
        <p:spPr>
          <a:xfrm>
            <a:off x="10618631" y="5791200"/>
            <a:ext cx="1094704" cy="8156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434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A4A577-038A-4F4A-9FE3-C9ACBAEDC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tierra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DD2F34-32C6-49C2-AAD7-15AB5B620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No es perfectamente redonda, es mas ancha por el ecuador y mas aplastada por los polos </a:t>
            </a:r>
            <a:endParaRPr lang="es-GT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FDDDD327-760A-4AEA-B84D-744FB6C90674}"/>
              </a:ext>
            </a:extLst>
          </p:cNvPr>
          <p:cNvSpPr/>
          <p:nvPr/>
        </p:nvSpPr>
        <p:spPr>
          <a:xfrm>
            <a:off x="2884868" y="671848"/>
            <a:ext cx="1184856" cy="10560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292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15</TotalTime>
  <Words>51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Dulce Karina Garcia Ramirez </vt:lpstr>
      <vt:lpstr>Venus </vt:lpstr>
      <vt:lpstr>La tierra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Dulce Karina Garcia Ramirez</dc:title>
  <dc:creator>GNet</dc:creator>
  <cp:lastModifiedBy>GNet</cp:lastModifiedBy>
  <cp:revision>3</cp:revision>
  <dcterms:created xsi:type="dcterms:W3CDTF">2025-10-24T14:59:12Z</dcterms:created>
  <dcterms:modified xsi:type="dcterms:W3CDTF">2025-10-24T15:14:28Z</dcterms:modified>
</cp:coreProperties>
</file>