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967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05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9305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7310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0516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8818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631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985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261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445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960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766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1090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436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976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209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68292-032F-4D25-A98E-5C9762ECB700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A060B4-6704-4C47-B775-B84933E88D8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9698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ISABEL DE LOS ANGELES GOMEZ RAMIREZ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1 BASICO </a:t>
            </a:r>
          </a:p>
          <a:p>
            <a:r>
              <a:rPr lang="es-ES" dirty="0" smtClean="0"/>
              <a:t>SECCION: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474217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989704" y="2646381"/>
            <a:ext cx="4572255" cy="4082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645920" y="3506992"/>
            <a:ext cx="1097278" cy="1078453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754418" y="3506992"/>
            <a:ext cx="1118795" cy="113186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4427099" y="3732904"/>
            <a:ext cx="172120" cy="23666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3991087" y="4100975"/>
            <a:ext cx="199600" cy="22591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 flipH="1">
            <a:off x="1861074" y="3697258"/>
            <a:ext cx="225910" cy="272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2275534" y="4083081"/>
            <a:ext cx="193055" cy="23535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 rot="10800000">
            <a:off x="2700167" y="4931982"/>
            <a:ext cx="1151327" cy="1109380"/>
          </a:xfrm>
          <a:prstGeom prst="triangl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976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4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9" grpId="0" animBg="1"/>
      <p:bldP spid="9" grpId="1" animBg="1"/>
      <p:bldP spid="9" grpId="2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30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ISABEL DE LOS ANGELES GOMEZ RAMIREZ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ISABEL DE LOS ANGELES GOMEZ RAMIREZ</dc:title>
  <dc:creator>GNet</dc:creator>
  <cp:lastModifiedBy>GNet</cp:lastModifiedBy>
  <cp:revision>4</cp:revision>
  <dcterms:created xsi:type="dcterms:W3CDTF">2025-10-15T17:31:34Z</dcterms:created>
  <dcterms:modified xsi:type="dcterms:W3CDTF">2025-10-15T17:56:05Z</dcterms:modified>
</cp:coreProperties>
</file>