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9898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960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240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2646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724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5904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3549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35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066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15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266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084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316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11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3411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821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925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C78FDB2-A2B1-437C-82C6-FB7EAFA9734F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EA03BB7-A810-4BAC-A016-F38BD865C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2028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ISABEL DE LOS ANGELES GOMEZ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GRADO:1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4181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 ,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29183" y="43429"/>
            <a:ext cx="2729340" cy="2678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8315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ISABEL DE LOS ANGELES GOMEZ RAMIREZ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ISABEL DE LOS ANGELES GOMEZ RAMIREZ</dc:title>
  <dc:creator>GNet</dc:creator>
  <cp:lastModifiedBy>GNet</cp:lastModifiedBy>
  <cp:revision>2</cp:revision>
  <dcterms:created xsi:type="dcterms:W3CDTF">2025-10-29T17:33:06Z</dcterms:created>
  <dcterms:modified xsi:type="dcterms:W3CDTF">2025-10-29T17:40:34Z</dcterms:modified>
</cp:coreProperties>
</file>