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257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644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5452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6992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412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6514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6283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622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179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705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208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24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692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793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9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CC1A-0746-4F91-B32F-5EFEF4CF67C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CD8712-7468-4341-BDB8-59A0231920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817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EBB34-CAA5-418B-8D02-67CFDCA067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Yereli</a:t>
            </a:r>
            <a:r>
              <a:rPr lang="es-MX" dirty="0"/>
              <a:t> </a:t>
            </a:r>
            <a:r>
              <a:rPr lang="es-MX" dirty="0" err="1"/>
              <a:t>Ameli</a:t>
            </a:r>
            <a:r>
              <a:rPr lang="es-MX" dirty="0"/>
              <a:t> Lanuza </a:t>
            </a:r>
            <a:r>
              <a:rPr lang="es-MX" dirty="0" err="1"/>
              <a:t>Betancourth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F58800-F3A9-4135-B63F-FEC9055179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34453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co 7">
            <a:extLst>
              <a:ext uri="{FF2B5EF4-FFF2-40B4-BE49-F238E27FC236}">
                <a16:creationId xmlns:a16="http://schemas.microsoft.com/office/drawing/2014/main" id="{3862793B-AD5D-49E7-A03A-5E57C9C3052E}"/>
              </a:ext>
            </a:extLst>
          </p:cNvPr>
          <p:cNvSpPr/>
          <p:nvPr/>
        </p:nvSpPr>
        <p:spPr>
          <a:xfrm>
            <a:off x="6066187" y="5168348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Arco 8">
            <a:extLst>
              <a:ext uri="{FF2B5EF4-FFF2-40B4-BE49-F238E27FC236}">
                <a16:creationId xmlns:a16="http://schemas.microsoft.com/office/drawing/2014/main" id="{0A11B2A6-5F70-4821-98BC-08C0F77033D4}"/>
              </a:ext>
            </a:extLst>
          </p:cNvPr>
          <p:cNvSpPr/>
          <p:nvPr/>
        </p:nvSpPr>
        <p:spPr>
          <a:xfrm>
            <a:off x="6059673" y="4241800"/>
            <a:ext cx="1043613" cy="138374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Diagrama de flujo: combinar 6">
            <a:extLst>
              <a:ext uri="{FF2B5EF4-FFF2-40B4-BE49-F238E27FC236}">
                <a16:creationId xmlns:a16="http://schemas.microsoft.com/office/drawing/2014/main" id="{03AE9A12-69F6-4C6F-B0D2-D384FD50AD15}"/>
              </a:ext>
            </a:extLst>
          </p:cNvPr>
          <p:cNvSpPr/>
          <p:nvPr/>
        </p:nvSpPr>
        <p:spPr>
          <a:xfrm flipH="1">
            <a:off x="6516498" y="4604538"/>
            <a:ext cx="636107" cy="4572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id="{3A086B39-AF75-4733-9D3E-60BCFF537F4B}"/>
              </a:ext>
            </a:extLst>
          </p:cNvPr>
          <p:cNvSpPr/>
          <p:nvPr/>
        </p:nvSpPr>
        <p:spPr>
          <a:xfrm>
            <a:off x="6980587" y="3689034"/>
            <a:ext cx="513777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EC282B2-17D9-492F-963F-1F9511182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</a:t>
            </a:r>
            <a:r>
              <a:rPr lang="es-MX" dirty="0" err="1"/>
              <a:t>buhos</a:t>
            </a:r>
            <a:r>
              <a:rPr lang="es-MX" dirty="0"/>
              <a:t>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C37F66-79BD-484A-9CFB-CF91A1078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90A2B15E-A437-4F36-8FC9-C14215DC557E}"/>
              </a:ext>
            </a:extLst>
          </p:cNvPr>
          <p:cNvSpPr/>
          <p:nvPr/>
        </p:nvSpPr>
        <p:spPr>
          <a:xfrm>
            <a:off x="5608451" y="3008243"/>
            <a:ext cx="2478681" cy="30331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4846091-9DAE-433D-9005-01824C75F774}"/>
              </a:ext>
            </a:extLst>
          </p:cNvPr>
          <p:cNvSpPr/>
          <p:nvPr/>
        </p:nvSpPr>
        <p:spPr>
          <a:xfrm>
            <a:off x="6334015" y="3643775"/>
            <a:ext cx="513777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0437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6" grpId="1" animBg="1"/>
      <p:bldP spid="2" grpId="0"/>
      <p:bldP spid="2" grpId="1"/>
      <p:bldP spid="3" grpId="0" build="p"/>
      <p:bldP spid="3" grpId="1" build="p"/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Yereli Ameli Lanuza Betancourth</vt:lpstr>
      <vt:lpstr>Los buhos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Yereli Ameli Lanuza Betancourth</dc:title>
  <dc:creator>GNet</dc:creator>
  <cp:lastModifiedBy>GNet</cp:lastModifiedBy>
  <cp:revision>4</cp:revision>
  <dcterms:created xsi:type="dcterms:W3CDTF">2025-10-15T17:32:05Z</dcterms:created>
  <dcterms:modified xsi:type="dcterms:W3CDTF">2025-10-15T17:56:02Z</dcterms:modified>
</cp:coreProperties>
</file>