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06868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951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8139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281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208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467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8651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44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75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25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575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139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372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58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851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001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98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7164727-6D3E-4836-B1C2-29D59A1086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B580BA-6A06-464C-8ED4-6BBED1D8C0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3121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01E30-E1A9-4833-9A3D-40E269E506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Yereli</a:t>
            </a:r>
            <a:r>
              <a:rPr lang="es-ES" dirty="0"/>
              <a:t> </a:t>
            </a:r>
            <a:r>
              <a:rPr lang="es-ES" dirty="0" err="1"/>
              <a:t>Ameli</a:t>
            </a:r>
            <a:r>
              <a:rPr lang="es-ES" dirty="0"/>
              <a:t> Lanuza </a:t>
            </a:r>
            <a:r>
              <a:rPr lang="es-ES" dirty="0" err="1"/>
              <a:t>Betancourth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4C6937-4F2E-47B8-A46E-B81AA2AB47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1.Mero </a:t>
            </a:r>
            <a:r>
              <a:rPr lang="es-ES" dirty="0" err="1"/>
              <a:t>bacicoco</a:t>
            </a:r>
            <a:r>
              <a:rPr lang="es-ES" dirty="0"/>
              <a:t>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94446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175262-7119-4CE6-B1C9-17124754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venus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C55E7C-1F55-405A-ABC5-F7E32D85A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dura  mas que un año ,por q tarda mas tiempo en girar sobre si mismo  que en dar una vuelta alrededor de el sol </a:t>
            </a:r>
            <a:endParaRPr lang="es-GT" dirty="0"/>
          </a:p>
        </p:txBody>
      </p:sp>
      <p:sp>
        <p:nvSpPr>
          <p:cNvPr id="4" name="Diagrama de flujo: conector 3">
            <a:extLst>
              <a:ext uri="{FF2B5EF4-FFF2-40B4-BE49-F238E27FC236}">
                <a16:creationId xmlns:a16="http://schemas.microsoft.com/office/drawing/2014/main" id="{3B430DA8-B3FA-4708-B721-9AF340099FF5}"/>
              </a:ext>
            </a:extLst>
          </p:cNvPr>
          <p:cNvSpPr/>
          <p:nvPr/>
        </p:nvSpPr>
        <p:spPr>
          <a:xfrm flipV="1">
            <a:off x="2133904" y="908656"/>
            <a:ext cx="655772" cy="6677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47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Yereli Ameli Lanuza Betancourth</vt:lpstr>
      <vt:lpstr>venus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Yereli Ameli Lanuza Betancourth</dc:title>
  <dc:creator>GNet</dc:creator>
  <cp:lastModifiedBy>GNet</cp:lastModifiedBy>
  <cp:revision>2</cp:revision>
  <dcterms:created xsi:type="dcterms:W3CDTF">2025-10-29T17:33:23Z</dcterms:created>
  <dcterms:modified xsi:type="dcterms:W3CDTF">2025-10-29T17:41:30Z</dcterms:modified>
</cp:coreProperties>
</file>