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54" y="1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00122-B74A-41C0-B7A1-1A157DAA5772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3E7A70-4546-48DF-B3DA-3ABAE4A3D4B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542850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00122-B74A-41C0-B7A1-1A157DAA5772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3E7A70-4546-48DF-B3DA-3ABAE4A3D4B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149687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00122-B74A-41C0-B7A1-1A157DAA5772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3E7A70-4546-48DF-B3DA-3ABAE4A3D4BE}" type="slidenum">
              <a:rPr lang="es-GT" smtClean="0"/>
              <a:t>‹Nº›</a:t>
            </a:fld>
            <a:endParaRPr lang="es-GT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55860536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00122-B74A-41C0-B7A1-1A157DAA5772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3E7A70-4546-48DF-B3DA-3ABAE4A3D4B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1660704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00122-B74A-41C0-B7A1-1A157DAA5772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3E7A70-4546-48DF-B3DA-3ABAE4A3D4BE}" type="slidenum">
              <a:rPr lang="es-GT" smtClean="0"/>
              <a:t>‹Nº›</a:t>
            </a:fld>
            <a:endParaRPr lang="es-GT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560945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00122-B74A-41C0-B7A1-1A157DAA5772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3E7A70-4546-48DF-B3DA-3ABAE4A3D4B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1078036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00122-B74A-41C0-B7A1-1A157DAA5772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3E7A70-4546-48DF-B3DA-3ABAE4A3D4B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6893340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00122-B74A-41C0-B7A1-1A157DAA5772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3E7A70-4546-48DF-B3DA-3ABAE4A3D4B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335361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00122-B74A-41C0-B7A1-1A157DAA5772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3E7A70-4546-48DF-B3DA-3ABAE4A3D4B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079932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00122-B74A-41C0-B7A1-1A157DAA5772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3E7A70-4546-48DF-B3DA-3ABAE4A3D4B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154322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00122-B74A-41C0-B7A1-1A157DAA5772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3E7A70-4546-48DF-B3DA-3ABAE4A3D4B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6041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00122-B74A-41C0-B7A1-1A157DAA5772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3E7A70-4546-48DF-B3DA-3ABAE4A3D4B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186572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00122-B74A-41C0-B7A1-1A157DAA5772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3E7A70-4546-48DF-B3DA-3ABAE4A3D4B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2316688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00122-B74A-41C0-B7A1-1A157DAA5772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3E7A70-4546-48DF-B3DA-3ABAE4A3D4B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99567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00122-B74A-41C0-B7A1-1A157DAA5772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3E7A70-4546-48DF-B3DA-3ABAE4A3D4B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957639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00122-B74A-41C0-B7A1-1A157DAA5772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3E7A70-4546-48DF-B3DA-3ABAE4A3D4B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145838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A00122-B74A-41C0-B7A1-1A157DAA5772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23E7A70-4546-48DF-B3DA-3ABAE4A3D4B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583818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Domingo juan </a:t>
            </a:r>
            <a:r>
              <a:rPr lang="es-ES" dirty="0" err="1" smtClean="0"/>
              <a:t>jose</a:t>
            </a:r>
            <a:r>
              <a:rPr lang="es-ES" dirty="0" smtClean="0"/>
              <a:t> </a:t>
            </a:r>
            <a:r>
              <a:rPr lang="es-ES" dirty="0" err="1" smtClean="0"/>
              <a:t>lopez</a:t>
            </a:r>
            <a:r>
              <a:rPr lang="es-ES" dirty="0" smtClean="0"/>
              <a:t> </a:t>
            </a:r>
            <a:r>
              <a:rPr lang="es-ES" dirty="0" err="1" smtClean="0"/>
              <a:t>guarquez</a:t>
            </a:r>
            <a:r>
              <a:rPr lang="es-ES" dirty="0" smtClean="0"/>
              <a:t> 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Primero básico ´c´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715006452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LOS BUHOS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3880773"/>
          </a:xfrm>
        </p:spPr>
        <p:txBody>
          <a:bodyPr/>
          <a:lstStyle/>
          <a:p>
            <a:endParaRPr lang="es-ES" dirty="0" smtClean="0"/>
          </a:p>
          <a:p>
            <a:r>
              <a:rPr lang="es-ES" dirty="0" smtClean="0"/>
              <a:t>No pueden mover los ojos en su lugar pueden mover la cabeza hasta 270 grados </a:t>
            </a:r>
            <a:endParaRPr lang="es-GT" dirty="0"/>
          </a:p>
        </p:txBody>
      </p:sp>
      <p:sp>
        <p:nvSpPr>
          <p:cNvPr id="4" name="Elipse 3"/>
          <p:cNvSpPr/>
          <p:nvPr/>
        </p:nvSpPr>
        <p:spPr>
          <a:xfrm>
            <a:off x="3077018" y="3553751"/>
            <a:ext cx="3797300" cy="2717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 dirty="0"/>
          </a:p>
        </p:txBody>
      </p:sp>
      <p:sp>
        <p:nvSpPr>
          <p:cNvPr id="5" name="Elipse 4"/>
          <p:cNvSpPr/>
          <p:nvPr/>
        </p:nvSpPr>
        <p:spPr>
          <a:xfrm>
            <a:off x="3670300" y="4100975"/>
            <a:ext cx="1117600" cy="8647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6" name="Elipse 5"/>
          <p:cNvSpPr/>
          <p:nvPr/>
        </p:nvSpPr>
        <p:spPr>
          <a:xfrm>
            <a:off x="4975668" y="4100975"/>
            <a:ext cx="1221932" cy="9790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7" name="Triángulo isósceles 6"/>
          <p:cNvSpPr/>
          <p:nvPr/>
        </p:nvSpPr>
        <p:spPr>
          <a:xfrm>
            <a:off x="4567459" y="4890624"/>
            <a:ext cx="558800" cy="7366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2689265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4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0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66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6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85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3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4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26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03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4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1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2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" presetID="26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21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2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9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0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8" presetID="26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39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0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7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8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5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5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5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animBg="1"/>
      <p:bldP spid="4" grpId="1" animBg="1"/>
      <p:bldP spid="5" grpId="0" animBg="1"/>
      <p:bldP spid="5" grpId="1" animBg="1"/>
      <p:bldP spid="6" grpId="0" animBg="1"/>
      <p:bldP spid="6" grpId="1" animBg="1"/>
      <p:bldP spid="7" grpId="0" animBg="1"/>
      <p:bldP spid="7" grpId="1" animBg="1"/>
    </p:bldLst>
  </p:timing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24</TotalTime>
  <Words>27</Words>
  <Application>Microsoft Office PowerPoint</Application>
  <PresentationFormat>Panorámica</PresentationFormat>
  <Paragraphs>5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Trebuchet MS</vt:lpstr>
      <vt:lpstr>Wingdings 3</vt:lpstr>
      <vt:lpstr>Faceta</vt:lpstr>
      <vt:lpstr>Domingo juan jose lopez guarquez </vt:lpstr>
      <vt:lpstr>LOS BUHOS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Domingo juan jose lopez guarquez</dc:title>
  <dc:creator>GNet</dc:creator>
  <cp:lastModifiedBy>GNet</cp:lastModifiedBy>
  <cp:revision>4</cp:revision>
  <dcterms:created xsi:type="dcterms:W3CDTF">2025-10-15T17:31:47Z</dcterms:created>
  <dcterms:modified xsi:type="dcterms:W3CDTF">2025-10-15T17:56:02Z</dcterms:modified>
</cp:coreProperties>
</file>