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12872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1812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7060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5127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8396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5698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1394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165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775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7845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0785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050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8035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908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263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5316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140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D31A54F-D872-4401-8BD1-C3B8473199E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DA058D2-E8A2-474A-8277-7BA36E9257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29214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Domingo juan </a:t>
            </a:r>
            <a:r>
              <a:rPr lang="es-ES" dirty="0" err="1" smtClean="0"/>
              <a:t>jose</a:t>
            </a:r>
            <a:r>
              <a:rPr lang="es-ES" dirty="0" smtClean="0"/>
              <a:t> </a:t>
            </a:r>
            <a:r>
              <a:rPr lang="es-ES" dirty="0" err="1" smtClean="0"/>
              <a:t>lopez</a:t>
            </a:r>
            <a:r>
              <a:rPr lang="es-ES" dirty="0" smtClean="0"/>
              <a:t> </a:t>
            </a:r>
            <a:r>
              <a:rPr lang="es-ES" dirty="0" err="1" smtClean="0"/>
              <a:t>guarquez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BASICO .C,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0432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 ,porque tarda mas tiempo en </a:t>
            </a:r>
            <a:r>
              <a:rPr lang="es-ES" dirty="0" err="1" smtClean="0"/>
              <a:t>jirar</a:t>
            </a:r>
            <a:r>
              <a:rPr lang="es-ES" dirty="0" smtClean="0"/>
              <a:t> sobre si mismo que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721100" y="825500"/>
            <a:ext cx="3479800" cy="248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4502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8</TotalTime>
  <Words>35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Domingo juan jose lopez guarquez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Domingo juan jose lopez guarquez</dc:title>
  <dc:creator>GNet</dc:creator>
  <cp:lastModifiedBy>GNet</cp:lastModifiedBy>
  <cp:revision>2</cp:revision>
  <dcterms:created xsi:type="dcterms:W3CDTF">2025-10-29T17:33:21Z</dcterms:created>
  <dcterms:modified xsi:type="dcterms:W3CDTF">2025-10-29T17:41:34Z</dcterms:modified>
</cp:coreProperties>
</file>