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274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074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389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866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59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30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757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578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957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6424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576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CC345-4F24-4B08-B019-8F0EC553848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D901E-9530-48BC-94F8-DFB0CD03AB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02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CRISTIAN JAVIER LOPEZ MUÑOZ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SECCION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3656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err="1" smtClean="0"/>
              <a:t>Crf</a:t>
            </a:r>
            <a:r>
              <a:rPr lang="es-GT" dirty="0" smtClean="0"/>
              <a:t> 250 en para enduro y la </a:t>
            </a:r>
            <a:r>
              <a:rPr lang="es-GT" dirty="0" err="1" smtClean="0"/>
              <a:t>crf</a:t>
            </a:r>
            <a:r>
              <a:rPr lang="es-GT" dirty="0" smtClean="0"/>
              <a:t> 250r es para motocross y la </a:t>
            </a:r>
            <a:r>
              <a:rPr lang="es-GT" dirty="0" err="1" smtClean="0"/>
              <a:t>crf</a:t>
            </a:r>
            <a:r>
              <a:rPr lang="es-GT" dirty="0" smtClean="0"/>
              <a:t> 250 </a:t>
            </a:r>
            <a:r>
              <a:rPr lang="es-GT" dirty="0" err="1" smtClean="0"/>
              <a:t>rx</a:t>
            </a:r>
            <a:r>
              <a:rPr lang="es-GT" dirty="0" smtClean="0"/>
              <a:t> es doble propósito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02334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3818964" y="1936376"/>
            <a:ext cx="3872753" cy="41201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335332" y="2506532"/>
            <a:ext cx="2818503" cy="306592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225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CRISTIAN JAVIER LOPEZ MUÑOZ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CRISTIAN JAVIER LOPEZ MUÑOZ</dc:title>
  <dc:creator>GNet</dc:creator>
  <cp:lastModifiedBy>GNet</cp:lastModifiedBy>
  <cp:revision>2</cp:revision>
  <dcterms:created xsi:type="dcterms:W3CDTF">2025-10-31T15:03:59Z</dcterms:created>
  <dcterms:modified xsi:type="dcterms:W3CDTF">2025-10-31T15:07:37Z</dcterms:modified>
</cp:coreProperties>
</file>