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16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10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819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84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903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332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699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53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652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58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46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709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980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124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90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306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466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A16E4E-DC93-4A7C-8056-DA1046C0FBD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4705F0-6A34-4159-9B2B-B1F45C0405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155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NEVERI YUSMERT AGUILAR HERNANDEZ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 1RO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0317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3 CORASONES ADEMAS SU SANGRE ES AZUL POR QUE BTIENE COBRE EN LUGAR DE YERRO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9944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PARESEN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ENLA ANTARTIDA SE CONOSEN LAS CASCADAS DE </a:t>
            </a:r>
            <a:r>
              <a:rPr lang="es-ES" dirty="0" err="1" smtClean="0"/>
              <a:t>sangue</a:t>
            </a:r>
            <a:r>
              <a:rPr lang="es-ES" dirty="0" smtClean="0"/>
              <a:t> , pero en realidad son rocas par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21888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NEVERI YUSMERT AGUILAR HERNANDEZ</vt:lpstr>
      <vt:lpstr>LOS PULPOS</vt:lpstr>
      <vt:lpstr>RIOS QUE PARESEN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NEVERI YUSMERT AGUILAR HERNANDEZ</dc:title>
  <dc:creator>GNet</dc:creator>
  <cp:lastModifiedBy>GNet</cp:lastModifiedBy>
  <cp:revision>3</cp:revision>
  <dcterms:created xsi:type="dcterms:W3CDTF">2025-10-09T15:04:28Z</dcterms:created>
  <dcterms:modified xsi:type="dcterms:W3CDTF">2025-10-09T15:16:36Z</dcterms:modified>
</cp:coreProperties>
</file>